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124113" cy="10688638"/>
  <p:notesSz cx="6858000" cy="9144000"/>
  <p:defaultTextStyle>
    <a:defPPr>
      <a:defRPr lang="en-US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86"/>
    <a:srgbClr val="D90D7E"/>
    <a:srgbClr val="91A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112" y="-104"/>
      </p:cViewPr>
      <p:guideLst>
        <p:guide orient="horz" pos="336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309" y="3320407"/>
            <a:ext cx="12855496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617" y="6056895"/>
            <a:ext cx="10586879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7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4982" y="428042"/>
            <a:ext cx="3402925" cy="911998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06" y="428042"/>
            <a:ext cx="9956708" cy="91199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701" y="6868441"/>
            <a:ext cx="12855496" cy="2122882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701" y="4530301"/>
            <a:ext cx="12855496" cy="233813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6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205" y="2494016"/>
            <a:ext cx="6679817" cy="70540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8091" y="2494016"/>
            <a:ext cx="6679817" cy="70540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2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06" y="2392573"/>
            <a:ext cx="6682443" cy="997111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06" y="3389684"/>
            <a:ext cx="6682443" cy="615833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840" y="2392573"/>
            <a:ext cx="6685068" cy="997111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840" y="3389684"/>
            <a:ext cx="6685068" cy="615833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2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06" y="425566"/>
            <a:ext cx="4975729" cy="181113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108" y="425567"/>
            <a:ext cx="8454799" cy="91224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06" y="2236697"/>
            <a:ext cx="4975729" cy="7311326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432" y="7482047"/>
            <a:ext cx="9074468" cy="88329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432" y="955049"/>
            <a:ext cx="9074468" cy="6413183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432" y="8365344"/>
            <a:ext cx="9074468" cy="1254430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206" y="428041"/>
            <a:ext cx="13611702" cy="1781440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06" y="2494016"/>
            <a:ext cx="13611702" cy="7054007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206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7406" y="9906785"/>
            <a:ext cx="4789302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8948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552123"/>
            <a:ext cx="14252448" cy="240487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3991" y="1448592"/>
            <a:ext cx="10940791" cy="1508404"/>
          </a:xfrm>
        </p:spPr>
        <p:txBody>
          <a:bodyPr anchor="t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5400" spc="-150" dirty="0" smtClean="0">
                <a:solidFill>
                  <a:schemeClr val="bg1"/>
                </a:solidFill>
                <a:latin typeface="Arial Black"/>
                <a:cs typeface="Arial Black"/>
              </a:rPr>
              <a:t>TITLE</a:t>
            </a:r>
            <a:endParaRPr lang="en-US" sz="5400" spc="-15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82089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Lisa Hill</dc:creator>
  <cp:lastModifiedBy>Lisa Hill</cp:lastModifiedBy>
  <cp:revision>4</cp:revision>
  <dcterms:created xsi:type="dcterms:W3CDTF">2013-02-21T13:51:54Z</dcterms:created>
  <dcterms:modified xsi:type="dcterms:W3CDTF">2013-05-03T13:33:39Z</dcterms:modified>
</cp:coreProperties>
</file>