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688638" cy="15124113"/>
  <p:notesSz cx="6858000" cy="9144000"/>
  <p:defaultTextStyle>
    <a:defPPr>
      <a:defRPr lang="en-US"/>
    </a:defPPr>
    <a:lvl1pPr marL="0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46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927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391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985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318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4782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245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9709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A111"/>
    <a:srgbClr val="D90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592" y="-80"/>
      </p:cViewPr>
      <p:guideLst>
        <p:guide orient="horz" pos="4764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4698279"/>
            <a:ext cx="9085342" cy="3241882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8570331"/>
            <a:ext cx="7482047" cy="38650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9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9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9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1337363"/>
            <a:ext cx="2809479" cy="28455739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1337363"/>
            <a:ext cx="8255859" cy="28455739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9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4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9718644"/>
            <a:ext cx="9085342" cy="3003817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6410245"/>
            <a:ext cx="9085342" cy="330839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4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92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39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985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31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478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2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970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6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7782617"/>
            <a:ext cx="5531741" cy="2201048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7782617"/>
            <a:ext cx="5533597" cy="2201048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9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605666"/>
            <a:ext cx="9619774" cy="252068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3385422"/>
            <a:ext cx="4722671" cy="141088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4796304"/>
            <a:ext cx="4722671" cy="8713871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3385422"/>
            <a:ext cx="4724526" cy="141088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4796304"/>
            <a:ext cx="4724526" cy="8713871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5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3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602164"/>
            <a:ext cx="3516488" cy="256269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602165"/>
            <a:ext cx="5975246" cy="1290801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3164862"/>
            <a:ext cx="3516488" cy="10345315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2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10586879"/>
            <a:ext cx="6413183" cy="124984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1351367"/>
            <a:ext cx="6413183" cy="9074468"/>
          </a:xfrm>
        </p:spPr>
        <p:txBody>
          <a:bodyPr/>
          <a:lstStyle>
            <a:lvl1pPr marL="0" indent="0">
              <a:buNone/>
              <a:defRPr sz="5200"/>
            </a:lvl1pPr>
            <a:lvl2pPr marL="737464" indent="0">
              <a:buNone/>
              <a:defRPr sz="4500"/>
            </a:lvl2pPr>
            <a:lvl3pPr marL="1474927" indent="0">
              <a:buNone/>
              <a:defRPr sz="3900"/>
            </a:lvl3pPr>
            <a:lvl4pPr marL="2212391" indent="0">
              <a:buNone/>
              <a:defRPr sz="3200"/>
            </a:lvl4pPr>
            <a:lvl5pPr marL="2949854" indent="0">
              <a:buNone/>
              <a:defRPr sz="3200"/>
            </a:lvl5pPr>
            <a:lvl6pPr marL="3687318" indent="0">
              <a:buNone/>
              <a:defRPr sz="3200"/>
            </a:lvl6pPr>
            <a:lvl7pPr marL="4424782" indent="0">
              <a:buNone/>
              <a:defRPr sz="3200"/>
            </a:lvl7pPr>
            <a:lvl8pPr marL="5162245" indent="0">
              <a:buNone/>
              <a:defRPr sz="3200"/>
            </a:lvl8pPr>
            <a:lvl9pPr marL="5899709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11836720"/>
            <a:ext cx="6413183" cy="1774982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7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605666"/>
            <a:ext cx="9619774" cy="2520686"/>
          </a:xfrm>
          <a:prstGeom prst="rect">
            <a:avLst/>
          </a:prstGeom>
        </p:spPr>
        <p:txBody>
          <a:bodyPr vert="horz" lIns="147493" tIns="73746" rIns="147493" bIns="73746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3528961"/>
            <a:ext cx="9619774" cy="9981215"/>
          </a:xfrm>
          <a:prstGeom prst="rect">
            <a:avLst/>
          </a:prstGeom>
        </p:spPr>
        <p:txBody>
          <a:bodyPr vert="horz" lIns="147493" tIns="73746" rIns="147493" bIns="73746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14017813"/>
            <a:ext cx="2494016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14017813"/>
            <a:ext cx="3384735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14017813"/>
            <a:ext cx="2494016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8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7464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98" indent="-553098" algn="l" defTabSz="737464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378" indent="-460915" algn="l" defTabSz="737464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659" indent="-368732" algn="l" defTabSz="737464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123" indent="-368732" algn="l" defTabSz="737464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586" indent="-368732" algn="l" defTabSz="737464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050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513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977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441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6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27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391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85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318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782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245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709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een header po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457200"/>
            <a:ext cx="9774936" cy="370332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26731" y="1286096"/>
            <a:ext cx="7126669" cy="1608062"/>
          </a:xfrm>
          <a:prstGeom prst="rect">
            <a:avLst/>
          </a:prstGeom>
          <a:noFill/>
        </p:spPr>
        <p:txBody>
          <a:bodyPr vert="horz" lIns="147493" tIns="73746" rIns="147493" bIns="73746" rtlCol="0" anchor="t">
            <a:normAutofit/>
          </a:bodyPr>
          <a:lstStyle>
            <a:lvl1pPr algn="ctr" defTabSz="737464" rtl="0" eaLnBrk="1" latinLnBrk="0" hangingPunct="1">
              <a:spcBef>
                <a:spcPct val="0"/>
              </a:spcBef>
              <a:buNone/>
              <a:defRPr sz="7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5400" spc="-150" dirty="0" smtClean="0">
                <a:solidFill>
                  <a:schemeClr val="bg1"/>
                </a:solidFill>
                <a:latin typeface="Arial Black"/>
                <a:cs typeface="Arial Black"/>
              </a:rPr>
              <a:t>TITLE</a:t>
            </a:r>
          </a:p>
          <a:p>
            <a:pPr algn="l">
              <a:lnSpc>
                <a:spcPct val="80000"/>
              </a:lnSpc>
            </a:pPr>
            <a:endParaRPr lang="en-US" sz="5100" spc="-150" dirty="0">
              <a:solidFill>
                <a:schemeClr val="bg1"/>
              </a:solidFill>
              <a:latin typeface="Helvetica 95 Black"/>
              <a:cs typeface="Helvetica 95 Blac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6731" y="2894158"/>
            <a:ext cx="8841169" cy="1055542"/>
          </a:xfrm>
        </p:spPr>
        <p:txBody>
          <a:bodyPr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Sentence</a:t>
            </a:r>
            <a:r>
              <a:rPr lang="en-US" sz="3100" dirty="0" smtClean="0">
                <a:solidFill>
                  <a:srgbClr val="FFFFFF"/>
                </a:solidFill>
                <a:latin typeface="Helvetica 45 Light"/>
                <a:cs typeface="Helvetica 45 Light"/>
              </a:rPr>
              <a:t/>
            </a:r>
            <a:br>
              <a:rPr lang="en-US" sz="3100" dirty="0" smtClean="0">
                <a:solidFill>
                  <a:srgbClr val="FFFFFF"/>
                </a:solidFill>
                <a:latin typeface="Helvetica 45 Light"/>
                <a:cs typeface="Helvetica 45 Light"/>
              </a:rPr>
            </a:br>
            <a:endParaRPr lang="en-US" sz="3100" dirty="0">
              <a:solidFill>
                <a:srgbClr val="FFFFFF"/>
              </a:solidFill>
              <a:latin typeface="Helvetica 45 Light"/>
              <a:cs typeface="Helvetica 45 Light"/>
            </a:endParaRPr>
          </a:p>
        </p:txBody>
      </p:sp>
    </p:spTree>
    <p:extLst>
      <p:ext uri="{BB962C8B-B14F-4D97-AF65-F5344CB8AC3E}">
        <p14:creationId xmlns:p14="http://schemas.microsoft.com/office/powerpoint/2010/main" val="1273500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Sentence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</dc:title>
  <dc:creator>Lisa Hill</dc:creator>
  <cp:lastModifiedBy>Lisa Hill</cp:lastModifiedBy>
  <cp:revision>5</cp:revision>
  <dcterms:created xsi:type="dcterms:W3CDTF">2013-02-20T15:15:33Z</dcterms:created>
  <dcterms:modified xsi:type="dcterms:W3CDTF">2013-05-03T13:30:29Z</dcterms:modified>
</cp:coreProperties>
</file>