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AB05"/>
    <a:srgbClr val="D10373"/>
    <a:srgbClr val="424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4" d="100"/>
          <a:sy n="24" d="100"/>
        </p:scale>
        <p:origin x="-3144" y="-144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AA16-9CCC-49D9-A038-CAE0E82CF256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A915-D315-4A80-8243-6F0E894E8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61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AA16-9CCC-49D9-A038-CAE0E82CF256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A915-D315-4A80-8243-6F0E894E8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36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AA16-9CCC-49D9-A038-CAE0E82CF256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A915-D315-4A80-8243-6F0E894E8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22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2627850"/>
            <a:ext cx="19248120" cy="3583145"/>
          </a:xfrm>
        </p:spPr>
        <p:txBody>
          <a:bodyPr>
            <a:normAutofit/>
          </a:bodyPr>
          <a:lstStyle>
            <a:lvl1pPr algn="l">
              <a:defRPr sz="8000">
                <a:solidFill>
                  <a:srgbClr val="9EAB0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6000">
                <a:solidFill>
                  <a:srgbClr val="424A52"/>
                </a:solidFill>
              </a:defRPr>
            </a:lvl1pPr>
            <a:lvl2pPr>
              <a:defRPr sz="4800">
                <a:solidFill>
                  <a:srgbClr val="424A52"/>
                </a:solidFill>
              </a:defRPr>
            </a:lvl2pPr>
            <a:lvl3pPr>
              <a:defRPr sz="4000">
                <a:solidFill>
                  <a:srgbClr val="424A52"/>
                </a:solidFill>
              </a:defRPr>
            </a:lvl3pPr>
            <a:lvl4pPr>
              <a:defRPr sz="3600">
                <a:solidFill>
                  <a:srgbClr val="424A52"/>
                </a:solidFill>
              </a:defRPr>
            </a:lvl4pPr>
            <a:lvl5pPr>
              <a:defRPr sz="2800">
                <a:solidFill>
                  <a:srgbClr val="424A5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AA16-9CCC-49D9-A038-CAE0E82CF256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A915-D315-4A80-8243-6F0E894E8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41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>
            <a:normAutofit/>
          </a:bodyPr>
          <a:lstStyle>
            <a:lvl1pPr algn="l">
              <a:defRPr sz="8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AA16-9CCC-49D9-A038-CAE0E82CF256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A915-D315-4A80-8243-6F0E894E8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08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AA16-9CCC-49D9-A038-CAE0E82CF256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A915-D315-4A80-8243-6F0E894E8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38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>
            <a:normAutofit/>
          </a:bodyPr>
          <a:lstStyle>
            <a:lvl1pPr>
              <a:defRPr sz="8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>
            <a:normAutofit/>
          </a:bodyPr>
          <a:lstStyle>
            <a:lvl1pPr marL="0" indent="0">
              <a:buNone/>
              <a:defRPr sz="60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60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28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>
            <a:normAutofit/>
          </a:bodyPr>
          <a:lstStyle>
            <a:lvl1pPr marL="0" indent="0">
              <a:buNone/>
              <a:defRPr sz="60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60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28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AA16-9CCC-49D9-A038-CAE0E82CF256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A915-D315-4A80-8243-6F0E894E8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90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8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AA16-9CCC-49D9-A038-CAE0E82CF256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A915-D315-4A80-8243-6F0E894E8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91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AA16-9CCC-49D9-A038-CAE0E82CF256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A915-D315-4A80-8243-6F0E894E8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78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AA16-9CCC-49D9-A038-CAE0E82CF256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A915-D315-4A80-8243-6F0E894E8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AA16-9CCC-49D9-A038-CAE0E82CF256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A915-D315-4A80-8243-6F0E894E8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5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2554724"/>
            <a:ext cx="19248120" cy="3872295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EAA16-9CCC-49D9-A038-CAE0E82CF256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1A915-D315-4A80-8243-6F0E894E877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3152" y="954411"/>
            <a:ext cx="3599688" cy="143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952323" rtl="0" eaLnBrk="1" latinLnBrk="0" hangingPunct="1">
        <a:spcBef>
          <a:spcPct val="0"/>
        </a:spcBef>
        <a:buNone/>
        <a:defRPr sz="8000" kern="1200">
          <a:solidFill>
            <a:srgbClr val="9EAB05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908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Oxford Brookes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OBIS</dc:creator>
  <cp:lastModifiedBy>OBIS</cp:lastModifiedBy>
  <cp:revision>4</cp:revision>
  <dcterms:created xsi:type="dcterms:W3CDTF">2016-02-23T12:20:19Z</dcterms:created>
  <dcterms:modified xsi:type="dcterms:W3CDTF">2016-02-23T14:25:58Z</dcterms:modified>
</cp:coreProperties>
</file>