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304" r:id="rId3"/>
    <p:sldId id="264" r:id="rId4"/>
    <p:sldId id="305" r:id="rId5"/>
    <p:sldId id="313" r:id="rId6"/>
    <p:sldId id="271" r:id="rId7"/>
    <p:sldId id="306" r:id="rId8"/>
    <p:sldId id="307" r:id="rId9"/>
    <p:sldId id="308" r:id="rId10"/>
    <p:sldId id="309" r:id="rId11"/>
    <p:sldId id="310" r:id="rId12"/>
    <p:sldId id="311" r:id="rId13"/>
    <p:sldId id="269" r:id="rId14"/>
    <p:sldId id="314" r:id="rId15"/>
    <p:sldId id="283" r:id="rId16"/>
    <p:sldId id="284" r:id="rId17"/>
    <p:sldId id="315" r:id="rId18"/>
    <p:sldId id="316" r:id="rId19"/>
    <p:sldId id="282" r:id="rId20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">
          <p15:clr>
            <a:srgbClr val="A4A3A4"/>
          </p15:clr>
        </p15:guide>
        <p15:guide id="2" orient="horz" pos="531">
          <p15:clr>
            <a:srgbClr val="A4A3A4"/>
          </p15:clr>
        </p15:guide>
        <p15:guide id="3" orient="horz" pos="894">
          <p15:clr>
            <a:srgbClr val="A4A3A4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  <p15:guide id="6" pos="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D00"/>
    <a:srgbClr val="4D4D4F"/>
    <a:srgbClr val="D10372"/>
    <a:srgbClr val="FF40FF"/>
    <a:srgbClr val="33CCFF"/>
    <a:srgbClr val="455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2011" autoAdjust="0"/>
  </p:normalViewPr>
  <p:slideViewPr>
    <p:cSldViewPr snapToObjects="1">
      <p:cViewPr>
        <p:scale>
          <a:sx n="110" d="100"/>
          <a:sy n="110" d="100"/>
        </p:scale>
        <p:origin x="1662" y="600"/>
      </p:cViewPr>
      <p:guideLst>
        <p:guide orient="horz" pos="168"/>
        <p:guide orient="horz" pos="531"/>
        <p:guide orient="horz" pos="894"/>
        <p:guide pos="158"/>
        <p:guide pos="5602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4.jpeg"/><Relationship Id="rId5" Type="http://schemas.openxmlformats.org/officeDocument/2006/relationships/image" Target="../media/image5.jfif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4.jpeg"/><Relationship Id="rId5" Type="http://schemas.openxmlformats.org/officeDocument/2006/relationships/image" Target="../media/image5.jfif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9F8AF-C561-476F-9A70-81CAB296325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BA4F062-4603-47A1-91B7-528054480E87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Develop confidence to </a:t>
          </a:r>
          <a:r>
            <a:rPr lang="en-US" sz="14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organise</a:t>
          </a:r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visual and textual content</a:t>
          </a:r>
        </a:p>
      </dgm:t>
    </dgm:pt>
    <dgm:pt modelId="{85BFC2EE-A163-49B5-AEE6-98426CCFFECB}" type="parTrans" cxnId="{B0B83EE0-6621-49F2-8503-013229558168}">
      <dgm:prSet/>
      <dgm:spPr/>
      <dgm:t>
        <a:bodyPr/>
        <a:lstStyle/>
        <a:p>
          <a:endParaRPr lang="en-US"/>
        </a:p>
      </dgm:t>
    </dgm:pt>
    <dgm:pt modelId="{D946B9F4-B05D-453A-9FB3-C7EFF8632EC6}" type="sibTrans" cxnId="{B0B83EE0-6621-49F2-8503-013229558168}">
      <dgm:prSet/>
      <dgm:spPr/>
      <dgm:t>
        <a:bodyPr/>
        <a:lstStyle/>
        <a:p>
          <a:endParaRPr lang="en-US"/>
        </a:p>
      </dgm:t>
    </dgm:pt>
    <dgm:pt modelId="{3EFB4B61-D99D-40CD-8846-CDB5D0167B5B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Use </a:t>
          </a:r>
          <a:r>
            <a:rPr lang="en-US" sz="14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PowerPoint</a:t>
          </a:r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to layout an academic poster</a:t>
          </a:r>
        </a:p>
      </dgm:t>
    </dgm:pt>
    <dgm:pt modelId="{84C6F2C4-FD48-4EAD-8E4F-E2DADC3F187E}" type="parTrans" cxnId="{CFB70EA7-D05F-4640-BC68-33713D19908F}">
      <dgm:prSet/>
      <dgm:spPr/>
      <dgm:t>
        <a:bodyPr/>
        <a:lstStyle/>
        <a:p>
          <a:endParaRPr lang="en-US"/>
        </a:p>
      </dgm:t>
    </dgm:pt>
    <dgm:pt modelId="{E1E8C454-13FD-484B-A9EE-895DFA0F9EFD}" type="sibTrans" cxnId="{CFB70EA7-D05F-4640-BC68-33713D19908F}">
      <dgm:prSet/>
      <dgm:spPr/>
      <dgm:t>
        <a:bodyPr/>
        <a:lstStyle/>
        <a:p>
          <a:endParaRPr lang="en-US"/>
        </a:p>
      </dgm:t>
    </dgm:pt>
    <dgm:pt modelId="{F7D8B04C-1B5F-4A20-85BC-D7D1AB33CC2C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Identify and apply the 7 </a:t>
          </a:r>
          <a:r>
            <a:rPr lang="en-US" sz="14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design </a:t>
          </a:r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fundamentals </a:t>
          </a:r>
        </a:p>
      </dgm:t>
    </dgm:pt>
    <dgm:pt modelId="{7E92836C-94ED-4AE1-ADF9-92CA2B62E57A}" type="parTrans" cxnId="{AD6FCA2E-8299-458B-B1E6-FA5E104250E3}">
      <dgm:prSet/>
      <dgm:spPr/>
      <dgm:t>
        <a:bodyPr/>
        <a:lstStyle/>
        <a:p>
          <a:endParaRPr lang="en-US"/>
        </a:p>
      </dgm:t>
    </dgm:pt>
    <dgm:pt modelId="{45AB3B2F-8462-474D-A8FE-45FA728AB406}" type="sibTrans" cxnId="{AD6FCA2E-8299-458B-B1E6-FA5E104250E3}">
      <dgm:prSet/>
      <dgm:spPr/>
      <dgm:t>
        <a:bodyPr/>
        <a:lstStyle/>
        <a:p>
          <a:endParaRPr lang="en-US"/>
        </a:p>
      </dgm:t>
    </dgm:pt>
    <dgm:pt modelId="{E4416B32-7AD7-4777-AE8A-4F2682B19453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Select appropriate </a:t>
          </a:r>
          <a:r>
            <a:rPr lang="en-US" sz="14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content</a:t>
          </a:r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for an academic poster</a:t>
          </a:r>
        </a:p>
      </dgm:t>
    </dgm:pt>
    <dgm:pt modelId="{29AD47D9-C31D-4F48-9B51-48B2FF827D5D}" type="parTrans" cxnId="{CAA48D30-99E7-4DA8-A0E3-5460D3D71B00}">
      <dgm:prSet/>
      <dgm:spPr/>
      <dgm:t>
        <a:bodyPr/>
        <a:lstStyle/>
        <a:p>
          <a:endParaRPr lang="en-US"/>
        </a:p>
      </dgm:t>
    </dgm:pt>
    <dgm:pt modelId="{E0CAE5A5-32D9-4603-BE2C-C73CDD443F97}" type="sibTrans" cxnId="{CAA48D30-99E7-4DA8-A0E3-5460D3D71B00}">
      <dgm:prSet/>
      <dgm:spPr/>
      <dgm:t>
        <a:bodyPr/>
        <a:lstStyle/>
        <a:p>
          <a:endParaRPr lang="en-US"/>
        </a:p>
      </dgm:t>
    </dgm:pt>
    <dgm:pt modelId="{321BB74C-581B-48CD-B279-EF17DE29EB30}" type="pres">
      <dgm:prSet presAssocID="{F0E9F8AF-C561-476F-9A70-81CAB29632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67312A-FFCE-4A27-B00F-FC0A589C8176}" type="pres">
      <dgm:prSet presAssocID="{F7D8B04C-1B5F-4A20-85BC-D7D1AB33CC2C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7A0BA67-F9D3-48AD-B746-7CABE4D4249A}" type="pres">
      <dgm:prSet presAssocID="{45AB3B2F-8462-474D-A8FE-45FA728AB406}" presName="sibTrans" presStyleCnt="0"/>
      <dgm:spPr/>
    </dgm:pt>
    <dgm:pt modelId="{8D73ADD9-CF22-4FFB-832E-2C83EEB1043A}" type="pres">
      <dgm:prSet presAssocID="{E4416B32-7AD7-4777-AE8A-4F2682B19453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E14758B-AEED-424E-9D1D-894BA717D239}" type="pres">
      <dgm:prSet presAssocID="{E0CAE5A5-32D9-4603-BE2C-C73CDD443F97}" presName="sibTrans" presStyleCnt="0"/>
      <dgm:spPr/>
    </dgm:pt>
    <dgm:pt modelId="{959819D6-96FF-4114-8AC6-4F8A1F210404}" type="pres">
      <dgm:prSet presAssocID="{5BA4F062-4603-47A1-91B7-528054480E87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5A10C3-660E-4AA7-888C-4D8F716F6269}" type="pres">
      <dgm:prSet presAssocID="{D946B9F4-B05D-453A-9FB3-C7EFF8632EC6}" presName="sibTrans" presStyleCnt="0"/>
      <dgm:spPr/>
    </dgm:pt>
    <dgm:pt modelId="{D31B374A-AA63-464D-8707-B7F3DC5BF019}" type="pres">
      <dgm:prSet presAssocID="{3EFB4B61-D99D-40CD-8846-CDB5D0167B5B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AA48D30-99E7-4DA8-A0E3-5460D3D71B00}" srcId="{F0E9F8AF-C561-476F-9A70-81CAB2963254}" destId="{E4416B32-7AD7-4777-AE8A-4F2682B19453}" srcOrd="1" destOrd="0" parTransId="{29AD47D9-C31D-4F48-9B51-48B2FF827D5D}" sibTransId="{E0CAE5A5-32D9-4603-BE2C-C73CDD443F97}"/>
    <dgm:cxn modelId="{B0B83EE0-6621-49F2-8503-013229558168}" srcId="{F0E9F8AF-C561-476F-9A70-81CAB2963254}" destId="{5BA4F062-4603-47A1-91B7-528054480E87}" srcOrd="2" destOrd="0" parTransId="{85BFC2EE-A163-49B5-AEE6-98426CCFFECB}" sibTransId="{D946B9F4-B05D-453A-9FB3-C7EFF8632EC6}"/>
    <dgm:cxn modelId="{879F5AA5-0D5A-402D-A1E1-12DD1953361F}" type="presOf" srcId="{3EFB4B61-D99D-40CD-8846-CDB5D0167B5B}" destId="{D31B374A-AA63-464D-8707-B7F3DC5BF019}" srcOrd="0" destOrd="0" presId="urn:microsoft.com/office/officeart/2005/8/layout/default"/>
    <dgm:cxn modelId="{99E932C5-29A7-4084-888B-A260AF5EB119}" type="presOf" srcId="{5BA4F062-4603-47A1-91B7-528054480E87}" destId="{959819D6-96FF-4114-8AC6-4F8A1F210404}" srcOrd="0" destOrd="0" presId="urn:microsoft.com/office/officeart/2005/8/layout/default"/>
    <dgm:cxn modelId="{1B90CD26-1666-48FF-AA7A-D88449CF5F36}" type="presOf" srcId="{F0E9F8AF-C561-476F-9A70-81CAB2963254}" destId="{321BB74C-581B-48CD-B279-EF17DE29EB30}" srcOrd="0" destOrd="0" presId="urn:microsoft.com/office/officeart/2005/8/layout/default"/>
    <dgm:cxn modelId="{98C4693C-D544-442D-8618-A231243BD17F}" type="presOf" srcId="{E4416B32-7AD7-4777-AE8A-4F2682B19453}" destId="{8D73ADD9-CF22-4FFB-832E-2C83EEB1043A}" srcOrd="0" destOrd="0" presId="urn:microsoft.com/office/officeart/2005/8/layout/default"/>
    <dgm:cxn modelId="{AD6FCA2E-8299-458B-B1E6-FA5E104250E3}" srcId="{F0E9F8AF-C561-476F-9A70-81CAB2963254}" destId="{F7D8B04C-1B5F-4A20-85BC-D7D1AB33CC2C}" srcOrd="0" destOrd="0" parTransId="{7E92836C-94ED-4AE1-ADF9-92CA2B62E57A}" sibTransId="{45AB3B2F-8462-474D-A8FE-45FA728AB406}"/>
    <dgm:cxn modelId="{CFB70EA7-D05F-4640-BC68-33713D19908F}" srcId="{F0E9F8AF-C561-476F-9A70-81CAB2963254}" destId="{3EFB4B61-D99D-40CD-8846-CDB5D0167B5B}" srcOrd="3" destOrd="0" parTransId="{84C6F2C4-FD48-4EAD-8E4F-E2DADC3F187E}" sibTransId="{E1E8C454-13FD-484B-A9EE-895DFA0F9EFD}"/>
    <dgm:cxn modelId="{B05E0114-7FA4-410B-88EE-3DAE38756915}" type="presOf" srcId="{F7D8B04C-1B5F-4A20-85BC-D7D1AB33CC2C}" destId="{2C67312A-FFCE-4A27-B00F-FC0A589C8176}" srcOrd="0" destOrd="0" presId="urn:microsoft.com/office/officeart/2005/8/layout/default"/>
    <dgm:cxn modelId="{87CD4DD5-EDC7-4449-8B90-23B2D17254F5}" type="presParOf" srcId="{321BB74C-581B-48CD-B279-EF17DE29EB30}" destId="{2C67312A-FFCE-4A27-B00F-FC0A589C8176}" srcOrd="0" destOrd="0" presId="urn:microsoft.com/office/officeart/2005/8/layout/default"/>
    <dgm:cxn modelId="{5ABF4F87-B4E8-4BA6-8A44-50B51A455A3C}" type="presParOf" srcId="{321BB74C-581B-48CD-B279-EF17DE29EB30}" destId="{E7A0BA67-F9D3-48AD-B746-7CABE4D4249A}" srcOrd="1" destOrd="0" presId="urn:microsoft.com/office/officeart/2005/8/layout/default"/>
    <dgm:cxn modelId="{746F7782-363E-46B7-BA9A-5164045B0E1D}" type="presParOf" srcId="{321BB74C-581B-48CD-B279-EF17DE29EB30}" destId="{8D73ADD9-CF22-4FFB-832E-2C83EEB1043A}" srcOrd="2" destOrd="0" presId="urn:microsoft.com/office/officeart/2005/8/layout/default"/>
    <dgm:cxn modelId="{A783D265-59F4-45EB-9E13-A0CA6E50C1C3}" type="presParOf" srcId="{321BB74C-581B-48CD-B279-EF17DE29EB30}" destId="{2E14758B-AEED-424E-9D1D-894BA717D239}" srcOrd="3" destOrd="0" presId="urn:microsoft.com/office/officeart/2005/8/layout/default"/>
    <dgm:cxn modelId="{1B1CBFD9-C224-44A3-9B18-8220D848E9CC}" type="presParOf" srcId="{321BB74C-581B-48CD-B279-EF17DE29EB30}" destId="{959819D6-96FF-4114-8AC6-4F8A1F210404}" srcOrd="4" destOrd="0" presId="urn:microsoft.com/office/officeart/2005/8/layout/default"/>
    <dgm:cxn modelId="{473B8A5F-B90C-4792-B2DA-BD90BEFD1D73}" type="presParOf" srcId="{321BB74C-581B-48CD-B279-EF17DE29EB30}" destId="{7F5A10C3-660E-4AA7-888C-4D8F716F6269}" srcOrd="5" destOrd="0" presId="urn:microsoft.com/office/officeart/2005/8/layout/default"/>
    <dgm:cxn modelId="{B7FFF17B-925F-4444-987E-9A971D93CAC9}" type="presParOf" srcId="{321BB74C-581B-48CD-B279-EF17DE29EB30}" destId="{D31B374A-AA63-464D-8707-B7F3DC5BF0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24E31C-AD45-4509-B534-D70EC4D1FF9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CF7A488-92CF-4170-ACC0-7101BB71AA77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GB" sz="1200" b="1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rPr>
            <a:t>Highlights key elements of the research project</a:t>
          </a:r>
          <a:endParaRPr lang="en-US" sz="1200" b="1" dirty="0">
            <a:solidFill>
              <a:srgbClr val="A2AD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738AE-23CD-4DE9-862F-D0496F0A80D7}" type="parTrans" cxnId="{9CF03AA8-21BF-4187-8AC6-5DFAB8011D17}">
      <dgm:prSet/>
      <dgm:spPr/>
      <dgm:t>
        <a:bodyPr/>
        <a:lstStyle/>
        <a:p>
          <a:endParaRPr lang="en-US"/>
        </a:p>
      </dgm:t>
    </dgm:pt>
    <dgm:pt modelId="{039F4370-ADBA-428A-920E-55458FB1D6C3}" type="sibTrans" cxnId="{9CF03AA8-21BF-4187-8AC6-5DFAB8011D1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rgbClr val="A2AD00"/>
          </a:solidFill>
        </a:ln>
      </dgm:spPr>
      <dgm:t>
        <a:bodyPr/>
        <a:lstStyle/>
        <a:p>
          <a:endParaRPr lang="en-US"/>
        </a:p>
      </dgm:t>
    </dgm:pt>
    <dgm:pt modelId="{50063A8C-2E18-41C0-A1C2-CD0CCE947491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200" b="1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rPr>
            <a:t>Reaches new audiences/ makes  research accessible </a:t>
          </a:r>
        </a:p>
      </dgm:t>
    </dgm:pt>
    <dgm:pt modelId="{523CF733-1486-4A04-9D2C-2728FF84391B}" type="parTrans" cxnId="{7928A1A0-2255-4999-AE31-2136345D57AD}">
      <dgm:prSet/>
      <dgm:spPr/>
      <dgm:t>
        <a:bodyPr/>
        <a:lstStyle/>
        <a:p>
          <a:endParaRPr lang="en-US"/>
        </a:p>
      </dgm:t>
    </dgm:pt>
    <dgm:pt modelId="{AE80B6B5-6582-4020-B380-1C4C798EA56B}" type="sibTrans" cxnId="{7928A1A0-2255-4999-AE31-2136345D57A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solidFill>
            <a:srgbClr val="A2AD00"/>
          </a:solidFill>
        </a:ln>
      </dgm:spPr>
      <dgm:t>
        <a:bodyPr/>
        <a:lstStyle/>
        <a:p>
          <a:endParaRPr lang="en-US"/>
        </a:p>
      </dgm:t>
    </dgm:pt>
    <dgm:pt modelId="{D3F47132-3A2F-4FD6-9343-FCF832C66E3B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GB" sz="1200" b="1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rPr>
            <a:t>Conveys more/ different information</a:t>
          </a:r>
          <a:endParaRPr lang="en-US" sz="1200" b="1" dirty="0">
            <a:solidFill>
              <a:srgbClr val="A2AD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C4469-0857-44BB-AECD-8D073BFEA086}" type="parTrans" cxnId="{C7A59267-D964-44F5-8388-4C5140D7E9BE}">
      <dgm:prSet/>
      <dgm:spPr/>
      <dgm:t>
        <a:bodyPr/>
        <a:lstStyle/>
        <a:p>
          <a:endParaRPr lang="en-US"/>
        </a:p>
      </dgm:t>
    </dgm:pt>
    <dgm:pt modelId="{B2CE7611-564B-4A89-8502-A3E87949AEF1}" type="sibTrans" cxnId="{C7A59267-D964-44F5-8388-4C5140D7E9B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rgbClr val="A2AD00"/>
          </a:solidFill>
        </a:ln>
      </dgm:spPr>
      <dgm:t>
        <a:bodyPr/>
        <a:lstStyle/>
        <a:p>
          <a:endParaRPr lang="en-US"/>
        </a:p>
      </dgm:t>
    </dgm:pt>
    <dgm:pt modelId="{2FE5A9B2-A277-4243-8E79-771FE042FD80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GB" sz="1200" b="1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rPr>
            <a:t>Promotes design and use of engaging visuals </a:t>
          </a:r>
          <a:endParaRPr lang="en-US" sz="1200" b="1" dirty="0">
            <a:solidFill>
              <a:srgbClr val="A2AD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1FE92-EC27-45FE-8A1E-F015853D4B9D}" type="parTrans" cxnId="{63912111-FBAE-45B0-A5FC-C303C0AE862F}">
      <dgm:prSet/>
      <dgm:spPr/>
      <dgm:t>
        <a:bodyPr/>
        <a:lstStyle/>
        <a:p>
          <a:endParaRPr lang="en-US"/>
        </a:p>
      </dgm:t>
    </dgm:pt>
    <dgm:pt modelId="{E22D6F92-E97C-454D-B08E-F7D188A7DE0E}" type="sibTrans" cxnId="{63912111-FBAE-45B0-A5FC-C303C0AE862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solidFill>
            <a:srgbClr val="A2AD00"/>
          </a:solidFill>
        </a:ln>
      </dgm:spPr>
      <dgm:t>
        <a:bodyPr/>
        <a:lstStyle/>
        <a:p>
          <a:endParaRPr lang="en-US"/>
        </a:p>
      </dgm:t>
    </dgm:pt>
    <dgm:pt modelId="{E4ED1D1D-0669-4B33-97C8-AAB64E4242C5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200" b="1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rPr>
            <a:t>Synthesises research succinctly and rigorously </a:t>
          </a:r>
        </a:p>
      </dgm:t>
    </dgm:pt>
    <dgm:pt modelId="{17B32771-898F-41F5-A331-42620A6ACCC9}" type="parTrans" cxnId="{70FA18FB-4EDB-4AE1-854C-204D9A272DD8}">
      <dgm:prSet/>
      <dgm:spPr/>
      <dgm:t>
        <a:bodyPr/>
        <a:lstStyle/>
        <a:p>
          <a:endParaRPr lang="en-US"/>
        </a:p>
      </dgm:t>
    </dgm:pt>
    <dgm:pt modelId="{34FCD593-16C4-4473-9E61-43A26C1B6CE7}" type="sibTrans" cxnId="{70FA18FB-4EDB-4AE1-854C-204D9A272DD8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rgbClr val="A2AD00"/>
          </a:solidFill>
        </a:ln>
      </dgm:spPr>
      <dgm:t>
        <a:bodyPr/>
        <a:lstStyle/>
        <a:p>
          <a:endParaRPr lang="en-US"/>
        </a:p>
      </dgm:t>
    </dgm:pt>
    <dgm:pt modelId="{97E26C81-8628-40AE-B9F1-14EF270D0CC0}" type="pres">
      <dgm:prSet presAssocID="{6324E31C-AD45-4509-B534-D70EC4D1FF9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70AB9119-7884-4B4B-BD8F-B06762758FC5}" type="pres">
      <dgm:prSet presAssocID="{8CF7A488-92CF-4170-ACC0-7101BB71AA77}" presName="text1" presStyleCnt="0"/>
      <dgm:spPr/>
    </dgm:pt>
    <dgm:pt modelId="{A19BDE29-F803-46DB-BF01-3F54219A5BB1}" type="pres">
      <dgm:prSet presAssocID="{8CF7A488-92CF-4170-ACC0-7101BB71AA77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A9D67-7916-4D93-8E13-15D25D591BDB}" type="pres">
      <dgm:prSet presAssocID="{8CF7A488-92CF-4170-ACC0-7101BB71AA77}" presName="textaccent1" presStyleCnt="0"/>
      <dgm:spPr/>
    </dgm:pt>
    <dgm:pt modelId="{90A2A782-D2D5-4EA0-8073-33D6271A1D63}" type="pres">
      <dgm:prSet presAssocID="{8CF7A488-92CF-4170-ACC0-7101BB71AA77}" presName="accentRepeatNode" presStyleLbl="solidAlignAcc1" presStyleIdx="0" presStyleCnt="10"/>
      <dgm:spPr/>
    </dgm:pt>
    <dgm:pt modelId="{10538505-DC0C-4CB4-B2C8-AE90DABF60FD}" type="pres">
      <dgm:prSet presAssocID="{039F4370-ADBA-428A-920E-55458FB1D6C3}" presName="image1" presStyleCnt="0"/>
      <dgm:spPr/>
    </dgm:pt>
    <dgm:pt modelId="{3526A87D-4E09-4D1A-9422-8FB4311FE870}" type="pres">
      <dgm:prSet presAssocID="{039F4370-ADBA-428A-920E-55458FB1D6C3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B0EC1F45-B8C9-4C4E-BD64-74C46A33AB5B}" type="pres">
      <dgm:prSet presAssocID="{039F4370-ADBA-428A-920E-55458FB1D6C3}" presName="imageaccent1" presStyleCnt="0"/>
      <dgm:spPr/>
    </dgm:pt>
    <dgm:pt modelId="{599FE488-D528-4BA0-A9AB-161BD75B9196}" type="pres">
      <dgm:prSet presAssocID="{039F4370-ADBA-428A-920E-55458FB1D6C3}" presName="accentRepeatNode" presStyleLbl="solidAlignAcc1" presStyleIdx="1" presStyleCnt="10"/>
      <dgm:spPr/>
    </dgm:pt>
    <dgm:pt modelId="{F5B7FAE2-695D-45F6-99DC-DF3E7CBB9914}" type="pres">
      <dgm:prSet presAssocID="{50063A8C-2E18-41C0-A1C2-CD0CCE947491}" presName="text2" presStyleCnt="0"/>
      <dgm:spPr/>
    </dgm:pt>
    <dgm:pt modelId="{6C9A3EB4-7075-4CA6-A547-B68CE9C8D85F}" type="pres">
      <dgm:prSet presAssocID="{50063A8C-2E18-41C0-A1C2-CD0CCE947491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C0A48-4529-4657-9C7C-94778716D9E4}" type="pres">
      <dgm:prSet presAssocID="{50063A8C-2E18-41C0-A1C2-CD0CCE947491}" presName="textaccent2" presStyleCnt="0"/>
      <dgm:spPr/>
    </dgm:pt>
    <dgm:pt modelId="{B19F2233-9D9C-4F5D-9D1E-B45CD2774F1E}" type="pres">
      <dgm:prSet presAssocID="{50063A8C-2E18-41C0-A1C2-CD0CCE947491}" presName="accentRepeatNode" presStyleLbl="solidAlignAcc1" presStyleIdx="2" presStyleCnt="10"/>
      <dgm:spPr/>
    </dgm:pt>
    <dgm:pt modelId="{8A13068D-B038-4D60-801E-ECB86EEEEDA9}" type="pres">
      <dgm:prSet presAssocID="{AE80B6B5-6582-4020-B380-1C4C798EA56B}" presName="image2" presStyleCnt="0"/>
      <dgm:spPr/>
    </dgm:pt>
    <dgm:pt modelId="{5BB53827-B1AD-4366-9F5F-44F792E55AEC}" type="pres">
      <dgm:prSet presAssocID="{AE80B6B5-6582-4020-B380-1C4C798EA56B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B52F5FB3-807E-481D-BB5B-0558ECCD8F59}" type="pres">
      <dgm:prSet presAssocID="{AE80B6B5-6582-4020-B380-1C4C798EA56B}" presName="imageaccent2" presStyleCnt="0"/>
      <dgm:spPr/>
    </dgm:pt>
    <dgm:pt modelId="{878311C3-B2C8-4B27-A1D6-437CCB5A005D}" type="pres">
      <dgm:prSet presAssocID="{AE80B6B5-6582-4020-B380-1C4C798EA56B}" presName="accentRepeatNode" presStyleLbl="solidAlignAcc1" presStyleIdx="3" presStyleCnt="10"/>
      <dgm:spPr/>
    </dgm:pt>
    <dgm:pt modelId="{8F3A231D-CE7B-4420-AF7A-04F9F531DB7A}" type="pres">
      <dgm:prSet presAssocID="{D3F47132-3A2F-4FD6-9343-FCF832C66E3B}" presName="text3" presStyleCnt="0"/>
      <dgm:spPr/>
    </dgm:pt>
    <dgm:pt modelId="{FE0A10C8-5AEC-454D-877E-6F25A746263D}" type="pres">
      <dgm:prSet presAssocID="{D3F47132-3A2F-4FD6-9343-FCF832C66E3B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1D8B1-D5B5-4D1A-942A-B020A92D221C}" type="pres">
      <dgm:prSet presAssocID="{D3F47132-3A2F-4FD6-9343-FCF832C66E3B}" presName="textaccent3" presStyleCnt="0"/>
      <dgm:spPr/>
    </dgm:pt>
    <dgm:pt modelId="{1E061024-5257-43AC-A36E-C4D5437DB4D0}" type="pres">
      <dgm:prSet presAssocID="{D3F47132-3A2F-4FD6-9343-FCF832C66E3B}" presName="accentRepeatNode" presStyleLbl="solidAlignAcc1" presStyleIdx="4" presStyleCnt="10"/>
      <dgm:spPr/>
    </dgm:pt>
    <dgm:pt modelId="{91598EC9-2ABA-45E4-A072-0BDA2957D4DE}" type="pres">
      <dgm:prSet presAssocID="{B2CE7611-564B-4A89-8502-A3E87949AEF1}" presName="image3" presStyleCnt="0"/>
      <dgm:spPr/>
    </dgm:pt>
    <dgm:pt modelId="{8D896A30-DC71-474B-8412-F479DD1C3C58}" type="pres">
      <dgm:prSet presAssocID="{B2CE7611-564B-4A89-8502-A3E87949AEF1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6DB9367A-7A3C-4CA7-8D12-BB81AF766FF7}" type="pres">
      <dgm:prSet presAssocID="{B2CE7611-564B-4A89-8502-A3E87949AEF1}" presName="imageaccent3" presStyleCnt="0"/>
      <dgm:spPr/>
    </dgm:pt>
    <dgm:pt modelId="{3C944D63-1D5A-4F72-A76E-C778118DD147}" type="pres">
      <dgm:prSet presAssocID="{B2CE7611-564B-4A89-8502-A3E87949AEF1}" presName="accentRepeatNode" presStyleLbl="solidAlignAcc1" presStyleIdx="5" presStyleCnt="10"/>
      <dgm:spPr/>
    </dgm:pt>
    <dgm:pt modelId="{C4AEFB12-CA12-47ED-AA38-37795C216DB5}" type="pres">
      <dgm:prSet presAssocID="{2FE5A9B2-A277-4243-8E79-771FE042FD80}" presName="text4" presStyleCnt="0"/>
      <dgm:spPr/>
    </dgm:pt>
    <dgm:pt modelId="{ACFDD392-FA00-41ED-91CB-3F0598B90DCA}" type="pres">
      <dgm:prSet presAssocID="{2FE5A9B2-A277-4243-8E79-771FE042FD80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E66F2-F267-42E0-A7EB-CB30A1D8AD15}" type="pres">
      <dgm:prSet presAssocID="{2FE5A9B2-A277-4243-8E79-771FE042FD80}" presName="textaccent4" presStyleCnt="0"/>
      <dgm:spPr/>
    </dgm:pt>
    <dgm:pt modelId="{E05FE0FF-8155-4E07-8F85-8F51BEAA1D0C}" type="pres">
      <dgm:prSet presAssocID="{2FE5A9B2-A277-4243-8E79-771FE042FD80}" presName="accentRepeatNode" presStyleLbl="solidAlignAcc1" presStyleIdx="6" presStyleCnt="10"/>
      <dgm:spPr/>
    </dgm:pt>
    <dgm:pt modelId="{BEDD039F-F782-4D1C-A980-AB633234CE79}" type="pres">
      <dgm:prSet presAssocID="{E22D6F92-E97C-454D-B08E-F7D188A7DE0E}" presName="image4" presStyleCnt="0"/>
      <dgm:spPr/>
    </dgm:pt>
    <dgm:pt modelId="{81E86044-C792-4368-9E05-41B71A009135}" type="pres">
      <dgm:prSet presAssocID="{E22D6F92-E97C-454D-B08E-F7D188A7DE0E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DF3C9001-693B-499E-9BCA-E8CE10262E24}" type="pres">
      <dgm:prSet presAssocID="{E22D6F92-E97C-454D-B08E-F7D188A7DE0E}" presName="imageaccent4" presStyleCnt="0"/>
      <dgm:spPr/>
    </dgm:pt>
    <dgm:pt modelId="{C3A9E48E-85CD-42C1-B164-E69F166E906C}" type="pres">
      <dgm:prSet presAssocID="{E22D6F92-E97C-454D-B08E-F7D188A7DE0E}" presName="accentRepeatNode" presStyleLbl="solidAlignAcc1" presStyleIdx="7" presStyleCnt="10"/>
      <dgm:spPr/>
    </dgm:pt>
    <dgm:pt modelId="{8740A85B-EA0F-4E00-97F0-92DE233218C5}" type="pres">
      <dgm:prSet presAssocID="{E4ED1D1D-0669-4B33-97C8-AAB64E4242C5}" presName="text5" presStyleCnt="0"/>
      <dgm:spPr/>
    </dgm:pt>
    <dgm:pt modelId="{11AF164E-44C5-4DF2-BC92-11BB4F609A6E}" type="pres">
      <dgm:prSet presAssocID="{E4ED1D1D-0669-4B33-97C8-AAB64E4242C5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69FE1-97C4-4EB7-BF2C-D0B624342C1F}" type="pres">
      <dgm:prSet presAssocID="{E4ED1D1D-0669-4B33-97C8-AAB64E4242C5}" presName="textaccent5" presStyleCnt="0"/>
      <dgm:spPr/>
    </dgm:pt>
    <dgm:pt modelId="{C28AFB0F-569F-4332-9147-C8FC09E3505E}" type="pres">
      <dgm:prSet presAssocID="{E4ED1D1D-0669-4B33-97C8-AAB64E4242C5}" presName="accentRepeatNode" presStyleLbl="solidAlignAcc1" presStyleIdx="8" presStyleCnt="10"/>
      <dgm:spPr/>
    </dgm:pt>
    <dgm:pt modelId="{B66210E6-5542-43DF-93EB-E49636B711C9}" type="pres">
      <dgm:prSet presAssocID="{34FCD593-16C4-4473-9E61-43A26C1B6CE7}" presName="image5" presStyleCnt="0"/>
      <dgm:spPr/>
    </dgm:pt>
    <dgm:pt modelId="{3CF5C4B1-0A03-4978-A49F-14844B6C5817}" type="pres">
      <dgm:prSet presAssocID="{34FCD593-16C4-4473-9E61-43A26C1B6CE7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A67928C5-D129-4960-AD34-B0F1A3B7B487}" type="pres">
      <dgm:prSet presAssocID="{34FCD593-16C4-4473-9E61-43A26C1B6CE7}" presName="imageaccent5" presStyleCnt="0"/>
      <dgm:spPr/>
    </dgm:pt>
    <dgm:pt modelId="{B9FA520A-2524-44F6-B65A-DCE07021769D}" type="pres">
      <dgm:prSet presAssocID="{34FCD593-16C4-4473-9E61-43A26C1B6CE7}" presName="accentRepeatNode" presStyleLbl="solidAlignAcc1" presStyleIdx="9" presStyleCnt="10"/>
      <dgm:spPr/>
    </dgm:pt>
  </dgm:ptLst>
  <dgm:cxnLst>
    <dgm:cxn modelId="{9CF03AA8-21BF-4187-8AC6-5DFAB8011D17}" srcId="{6324E31C-AD45-4509-B534-D70EC4D1FF90}" destId="{8CF7A488-92CF-4170-ACC0-7101BB71AA77}" srcOrd="0" destOrd="0" parTransId="{51D738AE-23CD-4DE9-862F-D0496F0A80D7}" sibTransId="{039F4370-ADBA-428A-920E-55458FB1D6C3}"/>
    <dgm:cxn modelId="{BCA197E8-83A0-4027-BF15-FA39857F0269}" type="presOf" srcId="{AE80B6B5-6582-4020-B380-1C4C798EA56B}" destId="{5BB53827-B1AD-4366-9F5F-44F792E55AEC}" srcOrd="0" destOrd="0" presId="urn:microsoft.com/office/officeart/2008/layout/HexagonCluster"/>
    <dgm:cxn modelId="{70FA18FB-4EDB-4AE1-854C-204D9A272DD8}" srcId="{6324E31C-AD45-4509-B534-D70EC4D1FF90}" destId="{E4ED1D1D-0669-4B33-97C8-AAB64E4242C5}" srcOrd="4" destOrd="0" parTransId="{17B32771-898F-41F5-A331-42620A6ACCC9}" sibTransId="{34FCD593-16C4-4473-9E61-43A26C1B6CE7}"/>
    <dgm:cxn modelId="{63912111-FBAE-45B0-A5FC-C303C0AE862F}" srcId="{6324E31C-AD45-4509-B534-D70EC4D1FF90}" destId="{2FE5A9B2-A277-4243-8E79-771FE042FD80}" srcOrd="3" destOrd="0" parTransId="{3281FE92-EC27-45FE-8A1E-F015853D4B9D}" sibTransId="{E22D6F92-E97C-454D-B08E-F7D188A7DE0E}"/>
    <dgm:cxn modelId="{7928A1A0-2255-4999-AE31-2136345D57AD}" srcId="{6324E31C-AD45-4509-B534-D70EC4D1FF90}" destId="{50063A8C-2E18-41C0-A1C2-CD0CCE947491}" srcOrd="1" destOrd="0" parTransId="{523CF733-1486-4A04-9D2C-2728FF84391B}" sibTransId="{AE80B6B5-6582-4020-B380-1C4C798EA56B}"/>
    <dgm:cxn modelId="{0728E62B-A0C0-40A4-8782-40C33E58403C}" type="presOf" srcId="{50063A8C-2E18-41C0-A1C2-CD0CCE947491}" destId="{6C9A3EB4-7075-4CA6-A547-B68CE9C8D85F}" srcOrd="0" destOrd="0" presId="urn:microsoft.com/office/officeart/2008/layout/HexagonCluster"/>
    <dgm:cxn modelId="{C7AB22D2-C2A3-420F-977E-CDF56195B066}" type="presOf" srcId="{039F4370-ADBA-428A-920E-55458FB1D6C3}" destId="{3526A87D-4E09-4D1A-9422-8FB4311FE870}" srcOrd="0" destOrd="0" presId="urn:microsoft.com/office/officeart/2008/layout/HexagonCluster"/>
    <dgm:cxn modelId="{F0E6C294-B133-4202-9CD9-3ACEFD56E648}" type="presOf" srcId="{8CF7A488-92CF-4170-ACC0-7101BB71AA77}" destId="{A19BDE29-F803-46DB-BF01-3F54219A5BB1}" srcOrd="0" destOrd="0" presId="urn:microsoft.com/office/officeart/2008/layout/HexagonCluster"/>
    <dgm:cxn modelId="{C7A59267-D964-44F5-8388-4C5140D7E9BE}" srcId="{6324E31C-AD45-4509-B534-D70EC4D1FF90}" destId="{D3F47132-3A2F-4FD6-9343-FCF832C66E3B}" srcOrd="2" destOrd="0" parTransId="{562C4469-0857-44BB-AECD-8D073BFEA086}" sibTransId="{B2CE7611-564B-4A89-8502-A3E87949AEF1}"/>
    <dgm:cxn modelId="{65925F5A-D14F-47CE-88CE-B4261CB8413B}" type="presOf" srcId="{34FCD593-16C4-4473-9E61-43A26C1B6CE7}" destId="{3CF5C4B1-0A03-4978-A49F-14844B6C5817}" srcOrd="0" destOrd="0" presId="urn:microsoft.com/office/officeart/2008/layout/HexagonCluster"/>
    <dgm:cxn modelId="{C7EEBC4A-AA21-4894-85F9-A0B53AD883E8}" type="presOf" srcId="{B2CE7611-564B-4A89-8502-A3E87949AEF1}" destId="{8D896A30-DC71-474B-8412-F479DD1C3C58}" srcOrd="0" destOrd="0" presId="urn:microsoft.com/office/officeart/2008/layout/HexagonCluster"/>
    <dgm:cxn modelId="{02456C75-0B25-4DAE-BF90-2B2BA110F2F1}" type="presOf" srcId="{D3F47132-3A2F-4FD6-9343-FCF832C66E3B}" destId="{FE0A10C8-5AEC-454D-877E-6F25A746263D}" srcOrd="0" destOrd="0" presId="urn:microsoft.com/office/officeart/2008/layout/HexagonCluster"/>
    <dgm:cxn modelId="{175B13B7-9DCC-4BC9-BE33-A09D8EE99169}" type="presOf" srcId="{6324E31C-AD45-4509-B534-D70EC4D1FF90}" destId="{97E26C81-8628-40AE-B9F1-14EF270D0CC0}" srcOrd="0" destOrd="0" presId="urn:microsoft.com/office/officeart/2008/layout/HexagonCluster"/>
    <dgm:cxn modelId="{9E3C29EC-5CF5-43D6-9DAC-A1AFDFAB9D12}" type="presOf" srcId="{2FE5A9B2-A277-4243-8E79-771FE042FD80}" destId="{ACFDD392-FA00-41ED-91CB-3F0598B90DCA}" srcOrd="0" destOrd="0" presId="urn:microsoft.com/office/officeart/2008/layout/HexagonCluster"/>
    <dgm:cxn modelId="{1BE92E93-D31D-4FCE-B06A-C78CB65CD8E0}" type="presOf" srcId="{E4ED1D1D-0669-4B33-97C8-AAB64E4242C5}" destId="{11AF164E-44C5-4DF2-BC92-11BB4F609A6E}" srcOrd="0" destOrd="0" presId="urn:microsoft.com/office/officeart/2008/layout/HexagonCluster"/>
    <dgm:cxn modelId="{F82DF6A8-5F41-4CEC-ADF1-5B67ED12E0B5}" type="presOf" srcId="{E22D6F92-E97C-454D-B08E-F7D188A7DE0E}" destId="{81E86044-C792-4368-9E05-41B71A009135}" srcOrd="0" destOrd="0" presId="urn:microsoft.com/office/officeart/2008/layout/HexagonCluster"/>
    <dgm:cxn modelId="{D31D673A-B61B-4B9E-A91B-29540471CBC3}" type="presParOf" srcId="{97E26C81-8628-40AE-B9F1-14EF270D0CC0}" destId="{70AB9119-7884-4B4B-BD8F-B06762758FC5}" srcOrd="0" destOrd="0" presId="urn:microsoft.com/office/officeart/2008/layout/HexagonCluster"/>
    <dgm:cxn modelId="{BBCAE626-7067-4F0B-9FDD-B5EFC57F6711}" type="presParOf" srcId="{70AB9119-7884-4B4B-BD8F-B06762758FC5}" destId="{A19BDE29-F803-46DB-BF01-3F54219A5BB1}" srcOrd="0" destOrd="0" presId="urn:microsoft.com/office/officeart/2008/layout/HexagonCluster"/>
    <dgm:cxn modelId="{4B743660-156C-44D9-A5EF-CA2A7A724435}" type="presParOf" srcId="{97E26C81-8628-40AE-B9F1-14EF270D0CC0}" destId="{990A9D67-7916-4D93-8E13-15D25D591BDB}" srcOrd="1" destOrd="0" presId="urn:microsoft.com/office/officeart/2008/layout/HexagonCluster"/>
    <dgm:cxn modelId="{D1CC95C7-02EA-4CB8-89D5-8221E2FE6439}" type="presParOf" srcId="{990A9D67-7916-4D93-8E13-15D25D591BDB}" destId="{90A2A782-D2D5-4EA0-8073-33D6271A1D63}" srcOrd="0" destOrd="0" presId="urn:microsoft.com/office/officeart/2008/layout/HexagonCluster"/>
    <dgm:cxn modelId="{A8965C24-8E88-4234-945E-FEC1CB7E41D5}" type="presParOf" srcId="{97E26C81-8628-40AE-B9F1-14EF270D0CC0}" destId="{10538505-DC0C-4CB4-B2C8-AE90DABF60FD}" srcOrd="2" destOrd="0" presId="urn:microsoft.com/office/officeart/2008/layout/HexagonCluster"/>
    <dgm:cxn modelId="{F7A942B2-C8C9-4576-A238-B828F2256489}" type="presParOf" srcId="{10538505-DC0C-4CB4-B2C8-AE90DABF60FD}" destId="{3526A87D-4E09-4D1A-9422-8FB4311FE870}" srcOrd="0" destOrd="0" presId="urn:microsoft.com/office/officeart/2008/layout/HexagonCluster"/>
    <dgm:cxn modelId="{9E43E8BF-F4A7-4A68-AC0D-D6481B878309}" type="presParOf" srcId="{97E26C81-8628-40AE-B9F1-14EF270D0CC0}" destId="{B0EC1F45-B8C9-4C4E-BD64-74C46A33AB5B}" srcOrd="3" destOrd="0" presId="urn:microsoft.com/office/officeart/2008/layout/HexagonCluster"/>
    <dgm:cxn modelId="{E30D0CF9-48FD-4122-80F7-B3D58B8FFE0A}" type="presParOf" srcId="{B0EC1F45-B8C9-4C4E-BD64-74C46A33AB5B}" destId="{599FE488-D528-4BA0-A9AB-161BD75B9196}" srcOrd="0" destOrd="0" presId="urn:microsoft.com/office/officeart/2008/layout/HexagonCluster"/>
    <dgm:cxn modelId="{CFBE44CE-A321-4ED4-9F15-DC7990F6EC75}" type="presParOf" srcId="{97E26C81-8628-40AE-B9F1-14EF270D0CC0}" destId="{F5B7FAE2-695D-45F6-99DC-DF3E7CBB9914}" srcOrd="4" destOrd="0" presId="urn:microsoft.com/office/officeart/2008/layout/HexagonCluster"/>
    <dgm:cxn modelId="{C2830537-8EDC-4F3E-9853-1AAF71413152}" type="presParOf" srcId="{F5B7FAE2-695D-45F6-99DC-DF3E7CBB9914}" destId="{6C9A3EB4-7075-4CA6-A547-B68CE9C8D85F}" srcOrd="0" destOrd="0" presId="urn:microsoft.com/office/officeart/2008/layout/HexagonCluster"/>
    <dgm:cxn modelId="{96C8DE45-25BE-4B00-AB80-8C06A386EF9F}" type="presParOf" srcId="{97E26C81-8628-40AE-B9F1-14EF270D0CC0}" destId="{7E1C0A48-4529-4657-9C7C-94778716D9E4}" srcOrd="5" destOrd="0" presId="urn:microsoft.com/office/officeart/2008/layout/HexagonCluster"/>
    <dgm:cxn modelId="{2971DD89-6EEB-4181-B4B2-AE0EADAE4CD9}" type="presParOf" srcId="{7E1C0A48-4529-4657-9C7C-94778716D9E4}" destId="{B19F2233-9D9C-4F5D-9D1E-B45CD2774F1E}" srcOrd="0" destOrd="0" presId="urn:microsoft.com/office/officeart/2008/layout/HexagonCluster"/>
    <dgm:cxn modelId="{91F879C0-C152-47F0-B60F-659B7349D7D4}" type="presParOf" srcId="{97E26C81-8628-40AE-B9F1-14EF270D0CC0}" destId="{8A13068D-B038-4D60-801E-ECB86EEEEDA9}" srcOrd="6" destOrd="0" presId="urn:microsoft.com/office/officeart/2008/layout/HexagonCluster"/>
    <dgm:cxn modelId="{BF9A3B98-1424-43F3-A4D7-C7E2D15C9F25}" type="presParOf" srcId="{8A13068D-B038-4D60-801E-ECB86EEEEDA9}" destId="{5BB53827-B1AD-4366-9F5F-44F792E55AEC}" srcOrd="0" destOrd="0" presId="urn:microsoft.com/office/officeart/2008/layout/HexagonCluster"/>
    <dgm:cxn modelId="{09DF6D21-B5F1-4638-8603-4121C4D9970E}" type="presParOf" srcId="{97E26C81-8628-40AE-B9F1-14EF270D0CC0}" destId="{B52F5FB3-807E-481D-BB5B-0558ECCD8F59}" srcOrd="7" destOrd="0" presId="urn:microsoft.com/office/officeart/2008/layout/HexagonCluster"/>
    <dgm:cxn modelId="{BA4A48BB-0BE6-40B7-B333-1D09D3F7689E}" type="presParOf" srcId="{B52F5FB3-807E-481D-BB5B-0558ECCD8F59}" destId="{878311C3-B2C8-4B27-A1D6-437CCB5A005D}" srcOrd="0" destOrd="0" presId="urn:microsoft.com/office/officeart/2008/layout/HexagonCluster"/>
    <dgm:cxn modelId="{8A76BF7A-D09D-495E-9CCF-570F68E0368A}" type="presParOf" srcId="{97E26C81-8628-40AE-B9F1-14EF270D0CC0}" destId="{8F3A231D-CE7B-4420-AF7A-04F9F531DB7A}" srcOrd="8" destOrd="0" presId="urn:microsoft.com/office/officeart/2008/layout/HexagonCluster"/>
    <dgm:cxn modelId="{2D39102A-0B21-4A91-8162-EF42FA2BF570}" type="presParOf" srcId="{8F3A231D-CE7B-4420-AF7A-04F9F531DB7A}" destId="{FE0A10C8-5AEC-454D-877E-6F25A746263D}" srcOrd="0" destOrd="0" presId="urn:microsoft.com/office/officeart/2008/layout/HexagonCluster"/>
    <dgm:cxn modelId="{722DD16A-AE6E-489F-9F33-7B80876FA087}" type="presParOf" srcId="{97E26C81-8628-40AE-B9F1-14EF270D0CC0}" destId="{0F41D8B1-D5B5-4D1A-942A-B020A92D221C}" srcOrd="9" destOrd="0" presId="urn:microsoft.com/office/officeart/2008/layout/HexagonCluster"/>
    <dgm:cxn modelId="{F1176B67-1C7A-4D8E-923C-8E46212F82F9}" type="presParOf" srcId="{0F41D8B1-D5B5-4D1A-942A-B020A92D221C}" destId="{1E061024-5257-43AC-A36E-C4D5437DB4D0}" srcOrd="0" destOrd="0" presId="urn:microsoft.com/office/officeart/2008/layout/HexagonCluster"/>
    <dgm:cxn modelId="{9F6B9871-77D3-4FCF-B1BB-C4F36C6BD589}" type="presParOf" srcId="{97E26C81-8628-40AE-B9F1-14EF270D0CC0}" destId="{91598EC9-2ABA-45E4-A072-0BDA2957D4DE}" srcOrd="10" destOrd="0" presId="urn:microsoft.com/office/officeart/2008/layout/HexagonCluster"/>
    <dgm:cxn modelId="{D2B82734-3E0D-4088-ABFA-E850F36BA1FB}" type="presParOf" srcId="{91598EC9-2ABA-45E4-A072-0BDA2957D4DE}" destId="{8D896A30-DC71-474B-8412-F479DD1C3C58}" srcOrd="0" destOrd="0" presId="urn:microsoft.com/office/officeart/2008/layout/HexagonCluster"/>
    <dgm:cxn modelId="{E11FB548-4790-4CC3-BD6E-A860CF31FD8C}" type="presParOf" srcId="{97E26C81-8628-40AE-B9F1-14EF270D0CC0}" destId="{6DB9367A-7A3C-4CA7-8D12-BB81AF766FF7}" srcOrd="11" destOrd="0" presId="urn:microsoft.com/office/officeart/2008/layout/HexagonCluster"/>
    <dgm:cxn modelId="{296AC510-F21C-4BF9-A536-551C6E37200F}" type="presParOf" srcId="{6DB9367A-7A3C-4CA7-8D12-BB81AF766FF7}" destId="{3C944D63-1D5A-4F72-A76E-C778118DD147}" srcOrd="0" destOrd="0" presId="urn:microsoft.com/office/officeart/2008/layout/HexagonCluster"/>
    <dgm:cxn modelId="{0F54CDE8-F6E6-4F36-81FC-0F1C97520E8C}" type="presParOf" srcId="{97E26C81-8628-40AE-B9F1-14EF270D0CC0}" destId="{C4AEFB12-CA12-47ED-AA38-37795C216DB5}" srcOrd="12" destOrd="0" presId="urn:microsoft.com/office/officeart/2008/layout/HexagonCluster"/>
    <dgm:cxn modelId="{FE9101C8-EB1B-4890-901B-71E1CE64A503}" type="presParOf" srcId="{C4AEFB12-CA12-47ED-AA38-37795C216DB5}" destId="{ACFDD392-FA00-41ED-91CB-3F0598B90DCA}" srcOrd="0" destOrd="0" presId="urn:microsoft.com/office/officeart/2008/layout/HexagonCluster"/>
    <dgm:cxn modelId="{5DD881C0-600D-4587-87DC-AB844A8CC594}" type="presParOf" srcId="{97E26C81-8628-40AE-B9F1-14EF270D0CC0}" destId="{EA0E66F2-F267-42E0-A7EB-CB30A1D8AD15}" srcOrd="13" destOrd="0" presId="urn:microsoft.com/office/officeart/2008/layout/HexagonCluster"/>
    <dgm:cxn modelId="{6D840166-EF0E-4CCE-A26B-EB54E3160B7D}" type="presParOf" srcId="{EA0E66F2-F267-42E0-A7EB-CB30A1D8AD15}" destId="{E05FE0FF-8155-4E07-8F85-8F51BEAA1D0C}" srcOrd="0" destOrd="0" presId="urn:microsoft.com/office/officeart/2008/layout/HexagonCluster"/>
    <dgm:cxn modelId="{FBB2D2E9-A614-45D6-9E21-E60145FEFACA}" type="presParOf" srcId="{97E26C81-8628-40AE-B9F1-14EF270D0CC0}" destId="{BEDD039F-F782-4D1C-A980-AB633234CE79}" srcOrd="14" destOrd="0" presId="urn:microsoft.com/office/officeart/2008/layout/HexagonCluster"/>
    <dgm:cxn modelId="{FD90C1FE-04C3-45DB-824B-4B6B3BC88B7B}" type="presParOf" srcId="{BEDD039F-F782-4D1C-A980-AB633234CE79}" destId="{81E86044-C792-4368-9E05-41B71A009135}" srcOrd="0" destOrd="0" presId="urn:microsoft.com/office/officeart/2008/layout/HexagonCluster"/>
    <dgm:cxn modelId="{75BAADCE-521C-4113-B721-62667CC2187F}" type="presParOf" srcId="{97E26C81-8628-40AE-B9F1-14EF270D0CC0}" destId="{DF3C9001-693B-499E-9BCA-E8CE10262E24}" srcOrd="15" destOrd="0" presId="urn:microsoft.com/office/officeart/2008/layout/HexagonCluster"/>
    <dgm:cxn modelId="{52D44BAC-56C6-4ED7-A304-7589371E71EB}" type="presParOf" srcId="{DF3C9001-693B-499E-9BCA-E8CE10262E24}" destId="{C3A9E48E-85CD-42C1-B164-E69F166E906C}" srcOrd="0" destOrd="0" presId="urn:microsoft.com/office/officeart/2008/layout/HexagonCluster"/>
    <dgm:cxn modelId="{82AD7204-AB67-48B6-BDAA-115F67118AFC}" type="presParOf" srcId="{97E26C81-8628-40AE-B9F1-14EF270D0CC0}" destId="{8740A85B-EA0F-4E00-97F0-92DE233218C5}" srcOrd="16" destOrd="0" presId="urn:microsoft.com/office/officeart/2008/layout/HexagonCluster"/>
    <dgm:cxn modelId="{B0EACC22-8E80-4A40-B2C7-05BBA71E3182}" type="presParOf" srcId="{8740A85B-EA0F-4E00-97F0-92DE233218C5}" destId="{11AF164E-44C5-4DF2-BC92-11BB4F609A6E}" srcOrd="0" destOrd="0" presId="urn:microsoft.com/office/officeart/2008/layout/HexagonCluster"/>
    <dgm:cxn modelId="{C85002D5-D69A-43A5-AFC8-9F945571F67A}" type="presParOf" srcId="{97E26C81-8628-40AE-B9F1-14EF270D0CC0}" destId="{B6E69FE1-97C4-4EB7-BF2C-D0B624342C1F}" srcOrd="17" destOrd="0" presId="urn:microsoft.com/office/officeart/2008/layout/HexagonCluster"/>
    <dgm:cxn modelId="{934C93A8-7582-4E29-B000-0C52E4221204}" type="presParOf" srcId="{B6E69FE1-97C4-4EB7-BF2C-D0B624342C1F}" destId="{C28AFB0F-569F-4332-9147-C8FC09E3505E}" srcOrd="0" destOrd="0" presId="urn:microsoft.com/office/officeart/2008/layout/HexagonCluster"/>
    <dgm:cxn modelId="{BFEAE40E-CAAE-4688-826C-98355B97768D}" type="presParOf" srcId="{97E26C81-8628-40AE-B9F1-14EF270D0CC0}" destId="{B66210E6-5542-43DF-93EB-E49636B711C9}" srcOrd="18" destOrd="0" presId="urn:microsoft.com/office/officeart/2008/layout/HexagonCluster"/>
    <dgm:cxn modelId="{6C63DC12-4E04-436E-A4D1-44BD73E7C5A7}" type="presParOf" srcId="{B66210E6-5542-43DF-93EB-E49636B711C9}" destId="{3CF5C4B1-0A03-4978-A49F-14844B6C5817}" srcOrd="0" destOrd="0" presId="urn:microsoft.com/office/officeart/2008/layout/HexagonCluster"/>
    <dgm:cxn modelId="{110F22E9-837D-482F-9780-62D8088A0858}" type="presParOf" srcId="{97E26C81-8628-40AE-B9F1-14EF270D0CC0}" destId="{A67928C5-D129-4960-AD34-B0F1A3B7B487}" srcOrd="19" destOrd="0" presId="urn:microsoft.com/office/officeart/2008/layout/HexagonCluster"/>
    <dgm:cxn modelId="{0F673D4C-A33A-4657-BF0B-39D474615036}" type="presParOf" srcId="{A67928C5-D129-4960-AD34-B0F1A3B7B487}" destId="{B9FA520A-2524-44F6-B65A-DCE07021769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86B4A9-71C9-452D-AF84-56F447FF8A4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</dgm:pt>
    <dgm:pt modelId="{5BE1692D-743B-4F43-87BF-8DFC5F1FFB74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6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Content</a:t>
          </a:r>
        </a:p>
      </dgm:t>
    </dgm:pt>
    <dgm:pt modelId="{C98571DB-877C-47EE-99FC-F82BAC71EB8B}" type="parTrans" cxnId="{45E0222C-70A1-45D6-8ED3-6C0FF24F4CCF}">
      <dgm:prSet/>
      <dgm:spPr/>
      <dgm:t>
        <a:bodyPr/>
        <a:lstStyle/>
        <a:p>
          <a:endParaRPr lang="en-US"/>
        </a:p>
      </dgm:t>
    </dgm:pt>
    <dgm:pt modelId="{ACC13BF4-D7D3-48A8-A8E6-E06B07347231}" type="sibTrans" cxnId="{45E0222C-70A1-45D6-8ED3-6C0FF24F4CCF}">
      <dgm:prSet/>
      <dgm:spPr/>
      <dgm:t>
        <a:bodyPr/>
        <a:lstStyle/>
        <a:p>
          <a:endParaRPr lang="en-US"/>
        </a:p>
      </dgm:t>
    </dgm:pt>
    <dgm:pt modelId="{D1F8A210-13AD-4D06-B6C5-4389BDC2098C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600" dirty="0" err="1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Colour</a:t>
          </a:r>
          <a:endParaRPr lang="en-US" sz="1600" dirty="0">
            <a:solidFill>
              <a:srgbClr val="D103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749AF-D5E8-44E1-8D6F-84A049A4E6FF}" type="parTrans" cxnId="{0FF5BCCB-DAB8-4416-A4DF-DD0789F67040}">
      <dgm:prSet/>
      <dgm:spPr/>
      <dgm:t>
        <a:bodyPr/>
        <a:lstStyle/>
        <a:p>
          <a:endParaRPr lang="en-US"/>
        </a:p>
      </dgm:t>
    </dgm:pt>
    <dgm:pt modelId="{7B2794EC-0CE7-478C-8E1C-20394499D71D}" type="sibTrans" cxnId="{0FF5BCCB-DAB8-4416-A4DF-DD0789F67040}">
      <dgm:prSet/>
      <dgm:spPr/>
      <dgm:t>
        <a:bodyPr/>
        <a:lstStyle/>
        <a:p>
          <a:endParaRPr lang="en-US"/>
        </a:p>
      </dgm:t>
    </dgm:pt>
    <dgm:pt modelId="{D7D5884A-5DC8-4F14-920B-B2C5936C740E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6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Background</a:t>
          </a:r>
        </a:p>
      </dgm:t>
    </dgm:pt>
    <dgm:pt modelId="{85E4A7FB-FF43-4B30-8013-9A09FA8E9CEC}" type="parTrans" cxnId="{1EB6E378-07E1-471C-AC3F-9F813017C687}">
      <dgm:prSet/>
      <dgm:spPr/>
      <dgm:t>
        <a:bodyPr/>
        <a:lstStyle/>
        <a:p>
          <a:endParaRPr lang="en-US"/>
        </a:p>
      </dgm:t>
    </dgm:pt>
    <dgm:pt modelId="{DBFF402D-FA17-43B9-ABCF-E2CE80016464}" type="sibTrans" cxnId="{1EB6E378-07E1-471C-AC3F-9F813017C687}">
      <dgm:prSet/>
      <dgm:spPr/>
      <dgm:t>
        <a:bodyPr/>
        <a:lstStyle/>
        <a:p>
          <a:endParaRPr lang="en-US"/>
        </a:p>
      </dgm:t>
    </dgm:pt>
    <dgm:pt modelId="{794F36E9-560B-413E-8EEF-B34BECF12E61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6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Font</a:t>
          </a:r>
        </a:p>
      </dgm:t>
    </dgm:pt>
    <dgm:pt modelId="{1AEE968C-514D-4B1F-8794-E93419E49486}" type="parTrans" cxnId="{D7DDF874-DBDC-4EEF-8A11-210D48553FC0}">
      <dgm:prSet/>
      <dgm:spPr/>
      <dgm:t>
        <a:bodyPr/>
        <a:lstStyle/>
        <a:p>
          <a:endParaRPr lang="en-US"/>
        </a:p>
      </dgm:t>
    </dgm:pt>
    <dgm:pt modelId="{A59EFF87-9325-434C-BDEC-343C54988ABB}" type="sibTrans" cxnId="{D7DDF874-DBDC-4EEF-8A11-210D48553FC0}">
      <dgm:prSet/>
      <dgm:spPr/>
      <dgm:t>
        <a:bodyPr/>
        <a:lstStyle/>
        <a:p>
          <a:endParaRPr lang="en-US"/>
        </a:p>
      </dgm:t>
    </dgm:pt>
    <dgm:pt modelId="{5C021068-2564-45DA-8499-E7088AAAE596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6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Visuals</a:t>
          </a:r>
        </a:p>
      </dgm:t>
    </dgm:pt>
    <dgm:pt modelId="{EDCFBFE2-4279-4182-91A2-EF8D102E963C}" type="parTrans" cxnId="{B6CD52AC-8467-4D90-9CA2-D82C9812C5CC}">
      <dgm:prSet/>
      <dgm:spPr/>
      <dgm:t>
        <a:bodyPr/>
        <a:lstStyle/>
        <a:p>
          <a:endParaRPr lang="en-US"/>
        </a:p>
      </dgm:t>
    </dgm:pt>
    <dgm:pt modelId="{31ADADB0-622E-4814-A19B-A16C52F29BDC}" type="sibTrans" cxnId="{B6CD52AC-8467-4D90-9CA2-D82C9812C5CC}">
      <dgm:prSet/>
      <dgm:spPr/>
      <dgm:t>
        <a:bodyPr/>
        <a:lstStyle/>
        <a:p>
          <a:endParaRPr lang="en-US"/>
        </a:p>
      </dgm:t>
    </dgm:pt>
    <dgm:pt modelId="{8D9511AF-6645-4A68-97A6-76EC7C182392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6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Accessibility</a:t>
          </a:r>
        </a:p>
      </dgm:t>
    </dgm:pt>
    <dgm:pt modelId="{E6FB3A2B-6535-417C-958F-80B840591E03}" type="parTrans" cxnId="{93843F94-1C4D-4449-B405-E78FA6FE3486}">
      <dgm:prSet/>
      <dgm:spPr/>
      <dgm:t>
        <a:bodyPr/>
        <a:lstStyle/>
        <a:p>
          <a:endParaRPr lang="en-US"/>
        </a:p>
      </dgm:t>
    </dgm:pt>
    <dgm:pt modelId="{7D5239E6-8867-4748-A3D3-78BF5EAB16C4}" type="sibTrans" cxnId="{93843F94-1C4D-4449-B405-E78FA6FE3486}">
      <dgm:prSet/>
      <dgm:spPr/>
      <dgm:t>
        <a:bodyPr/>
        <a:lstStyle/>
        <a:p>
          <a:endParaRPr lang="en-US"/>
        </a:p>
      </dgm:t>
    </dgm:pt>
    <dgm:pt modelId="{14836534-1BED-4D1B-ACBD-FD5FFF801E09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6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Layout</a:t>
          </a:r>
        </a:p>
      </dgm:t>
    </dgm:pt>
    <dgm:pt modelId="{1BD9D794-E713-4B55-8CD0-3E3FFE2AC32B}" type="parTrans" cxnId="{2F9BA3A1-DB80-4299-AE08-9207575D7B95}">
      <dgm:prSet/>
      <dgm:spPr/>
      <dgm:t>
        <a:bodyPr/>
        <a:lstStyle/>
        <a:p>
          <a:endParaRPr lang="en-US"/>
        </a:p>
      </dgm:t>
    </dgm:pt>
    <dgm:pt modelId="{FC22E278-CFE6-4AC4-BAE4-31B834DF7C3D}" type="sibTrans" cxnId="{2F9BA3A1-DB80-4299-AE08-9207575D7B95}">
      <dgm:prSet/>
      <dgm:spPr/>
      <dgm:t>
        <a:bodyPr/>
        <a:lstStyle/>
        <a:p>
          <a:endParaRPr lang="en-US"/>
        </a:p>
      </dgm:t>
    </dgm:pt>
    <dgm:pt modelId="{4D2F3FB4-72B9-4571-B3A8-745F79088806}" type="pres">
      <dgm:prSet presAssocID="{3C86B4A9-71C9-452D-AF84-56F447FF8A40}" presName="linearFlow" presStyleCnt="0">
        <dgm:presLayoutVars>
          <dgm:dir/>
          <dgm:resizeHandles val="exact"/>
        </dgm:presLayoutVars>
      </dgm:prSet>
      <dgm:spPr/>
    </dgm:pt>
    <dgm:pt modelId="{5B0D71B6-A246-4990-8E04-F245ED57F5B1}" type="pres">
      <dgm:prSet presAssocID="{5BE1692D-743B-4F43-87BF-8DFC5F1FFB74}" presName="comp" presStyleCnt="0"/>
      <dgm:spPr/>
    </dgm:pt>
    <dgm:pt modelId="{661C0D16-5DEE-4B77-9FA3-FB8E27AF6CF5}" type="pres">
      <dgm:prSet presAssocID="{5BE1692D-743B-4F43-87BF-8DFC5F1FFB74}" presName="rect2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28CBE-15E3-4529-BDDE-D60BE5E7F4A1}" type="pres">
      <dgm:prSet presAssocID="{5BE1692D-743B-4F43-87BF-8DFC5F1FFB74}" presName="rect1" presStyleLbl="ln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solidFill>
            <a:srgbClr val="A2AD00"/>
          </a:solidFill>
        </a:ln>
      </dgm:spPr>
    </dgm:pt>
    <dgm:pt modelId="{AE780B56-2CF0-41AF-B0B6-A405F4E6606A}" type="pres">
      <dgm:prSet presAssocID="{ACC13BF4-D7D3-48A8-A8E6-E06B07347231}" presName="sibTrans" presStyleCnt="0"/>
      <dgm:spPr/>
    </dgm:pt>
    <dgm:pt modelId="{150A0470-B0D1-4D97-AAD7-1527141C3D79}" type="pres">
      <dgm:prSet presAssocID="{D1F8A210-13AD-4D06-B6C5-4389BDC2098C}" presName="comp" presStyleCnt="0"/>
      <dgm:spPr/>
    </dgm:pt>
    <dgm:pt modelId="{ACE1DC94-5092-4FC4-973F-574EBB9FF28A}" type="pres">
      <dgm:prSet presAssocID="{D1F8A210-13AD-4D06-B6C5-4389BDC2098C}" presName="rect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0F6CF-71DF-4BF9-9797-3F0C4F2D7B4F}" type="pres">
      <dgm:prSet presAssocID="{D1F8A210-13AD-4D06-B6C5-4389BDC2098C}" presName="rect1" presStyleLbl="lnNod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solidFill>
            <a:srgbClr val="A2AD00"/>
          </a:solidFill>
        </a:ln>
      </dgm:spPr>
    </dgm:pt>
    <dgm:pt modelId="{D3DF6DAE-C44F-4827-A930-A8497CB06E46}" type="pres">
      <dgm:prSet presAssocID="{7B2794EC-0CE7-478C-8E1C-20394499D71D}" presName="sibTrans" presStyleCnt="0"/>
      <dgm:spPr/>
    </dgm:pt>
    <dgm:pt modelId="{E0967EF8-74CA-49EC-B9B0-7BF1819DAE51}" type="pres">
      <dgm:prSet presAssocID="{D7D5884A-5DC8-4F14-920B-B2C5936C740E}" presName="comp" presStyleCnt="0"/>
      <dgm:spPr/>
    </dgm:pt>
    <dgm:pt modelId="{B3E81A02-DF76-4A80-97F6-1B9AAF417BCF}" type="pres">
      <dgm:prSet presAssocID="{D7D5884A-5DC8-4F14-920B-B2C5936C740E}" presName="rect2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9B08C-97C8-4E89-B301-A70C73FC45AA}" type="pres">
      <dgm:prSet presAssocID="{D7D5884A-5DC8-4F14-920B-B2C5936C740E}" presName="rect1" presStyleLbl="lnNod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rgbClr val="A2AD00"/>
          </a:solidFill>
        </a:ln>
      </dgm:spPr>
    </dgm:pt>
    <dgm:pt modelId="{D25603C0-E22E-4F33-9CC9-F7C5B57B47A9}" type="pres">
      <dgm:prSet presAssocID="{DBFF402D-FA17-43B9-ABCF-E2CE80016464}" presName="sibTrans" presStyleCnt="0"/>
      <dgm:spPr/>
    </dgm:pt>
    <dgm:pt modelId="{794DBB5B-65AB-4E06-BC41-A0417D879F85}" type="pres">
      <dgm:prSet presAssocID="{794F36E9-560B-413E-8EEF-B34BECF12E61}" presName="comp" presStyleCnt="0"/>
      <dgm:spPr/>
    </dgm:pt>
    <dgm:pt modelId="{EC3AE651-8E29-49D0-8202-3A780E846197}" type="pres">
      <dgm:prSet presAssocID="{794F36E9-560B-413E-8EEF-B34BECF12E61}" presName="rect2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A91BA-983D-4D53-AAB2-63230E74EB6F}" type="pres">
      <dgm:prSet presAssocID="{794F36E9-560B-413E-8EEF-B34BECF12E61}" presName="rect1" presStyleLbl="lnNod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>
          <a:solidFill>
            <a:srgbClr val="A2AD00"/>
          </a:solidFill>
        </a:ln>
      </dgm:spPr>
    </dgm:pt>
    <dgm:pt modelId="{60F9B8A1-DCC8-4C30-A319-FB5CB6453370}" type="pres">
      <dgm:prSet presAssocID="{A59EFF87-9325-434C-BDEC-343C54988ABB}" presName="sibTrans" presStyleCnt="0"/>
      <dgm:spPr/>
    </dgm:pt>
    <dgm:pt modelId="{625CD056-A54A-4888-8071-7AE61A487B76}" type="pres">
      <dgm:prSet presAssocID="{5C021068-2564-45DA-8499-E7088AAAE596}" presName="comp" presStyleCnt="0"/>
      <dgm:spPr/>
    </dgm:pt>
    <dgm:pt modelId="{5C3C924B-95A2-410D-ACB4-561A0AB17CDA}" type="pres">
      <dgm:prSet presAssocID="{5C021068-2564-45DA-8499-E7088AAAE596}" presName="rect2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C8445-29C6-454B-A624-9FD88016360B}" type="pres">
      <dgm:prSet presAssocID="{5C021068-2564-45DA-8499-E7088AAAE596}" presName="rect1" presStyleLbl="lnNod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solidFill>
            <a:srgbClr val="A2AD00"/>
          </a:solidFill>
        </a:ln>
      </dgm:spPr>
    </dgm:pt>
    <dgm:pt modelId="{718F49CA-E023-47E2-9E99-D34E5EC601E3}" type="pres">
      <dgm:prSet presAssocID="{31ADADB0-622E-4814-A19B-A16C52F29BDC}" presName="sibTrans" presStyleCnt="0"/>
      <dgm:spPr/>
    </dgm:pt>
    <dgm:pt modelId="{DEC3428F-A638-444F-8103-F99B6BA7C9E7}" type="pres">
      <dgm:prSet presAssocID="{8D9511AF-6645-4A68-97A6-76EC7C182392}" presName="comp" presStyleCnt="0"/>
      <dgm:spPr/>
    </dgm:pt>
    <dgm:pt modelId="{A85BA9E2-59EE-4560-9ACF-7304A3AF429C}" type="pres">
      <dgm:prSet presAssocID="{8D9511AF-6645-4A68-97A6-76EC7C182392}" presName="rect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DE4BF-5584-4424-B7D7-B8B7A2B48CD9}" type="pres">
      <dgm:prSet presAssocID="{8D9511AF-6645-4A68-97A6-76EC7C182392}" presName="rect1" presStyleLbl="lnNod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solidFill>
            <a:srgbClr val="A2AD00"/>
          </a:solidFill>
        </a:ln>
      </dgm:spPr>
    </dgm:pt>
    <dgm:pt modelId="{47AE724C-6F61-4D0A-B617-C240C15BD6F9}" type="pres">
      <dgm:prSet presAssocID="{7D5239E6-8867-4748-A3D3-78BF5EAB16C4}" presName="sibTrans" presStyleCnt="0"/>
      <dgm:spPr/>
    </dgm:pt>
    <dgm:pt modelId="{D5D6A67F-BF7E-4956-8F2E-8A1F9600BEF5}" type="pres">
      <dgm:prSet presAssocID="{14836534-1BED-4D1B-ACBD-FD5FFF801E09}" presName="comp" presStyleCnt="0"/>
      <dgm:spPr/>
    </dgm:pt>
    <dgm:pt modelId="{A088C249-1B10-40AD-8FD0-DB0B46F1B2E5}" type="pres">
      <dgm:prSet presAssocID="{14836534-1BED-4D1B-ACBD-FD5FFF801E09}" presName="rect2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88BCC-8D5D-4BD7-B74A-4BEE01F4E0BA}" type="pres">
      <dgm:prSet presAssocID="{14836534-1BED-4D1B-ACBD-FD5FFF801E09}" presName="rect1" presStyleLbl="lnNod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rgbClr val="A2AD00"/>
          </a:solidFill>
        </a:ln>
      </dgm:spPr>
    </dgm:pt>
  </dgm:ptLst>
  <dgm:cxnLst>
    <dgm:cxn modelId="{45E0222C-70A1-45D6-8ED3-6C0FF24F4CCF}" srcId="{3C86B4A9-71C9-452D-AF84-56F447FF8A40}" destId="{5BE1692D-743B-4F43-87BF-8DFC5F1FFB74}" srcOrd="0" destOrd="0" parTransId="{C98571DB-877C-47EE-99FC-F82BAC71EB8B}" sibTransId="{ACC13BF4-D7D3-48A8-A8E6-E06B07347231}"/>
    <dgm:cxn modelId="{150A846E-8607-48AE-A2E9-89435BD48319}" type="presOf" srcId="{D7D5884A-5DC8-4F14-920B-B2C5936C740E}" destId="{B3E81A02-DF76-4A80-97F6-1B9AAF417BCF}" srcOrd="0" destOrd="0" presId="urn:microsoft.com/office/officeart/2008/layout/AlternatingPictureBlocks"/>
    <dgm:cxn modelId="{0FF5BCCB-DAB8-4416-A4DF-DD0789F67040}" srcId="{3C86B4A9-71C9-452D-AF84-56F447FF8A40}" destId="{D1F8A210-13AD-4D06-B6C5-4389BDC2098C}" srcOrd="1" destOrd="0" parTransId="{BD1749AF-D5E8-44E1-8D6F-84A049A4E6FF}" sibTransId="{7B2794EC-0CE7-478C-8E1C-20394499D71D}"/>
    <dgm:cxn modelId="{1EB6E378-07E1-471C-AC3F-9F813017C687}" srcId="{3C86B4A9-71C9-452D-AF84-56F447FF8A40}" destId="{D7D5884A-5DC8-4F14-920B-B2C5936C740E}" srcOrd="2" destOrd="0" parTransId="{85E4A7FB-FF43-4B30-8013-9A09FA8E9CEC}" sibTransId="{DBFF402D-FA17-43B9-ABCF-E2CE80016464}"/>
    <dgm:cxn modelId="{B6CD52AC-8467-4D90-9CA2-D82C9812C5CC}" srcId="{3C86B4A9-71C9-452D-AF84-56F447FF8A40}" destId="{5C021068-2564-45DA-8499-E7088AAAE596}" srcOrd="4" destOrd="0" parTransId="{EDCFBFE2-4279-4182-91A2-EF8D102E963C}" sibTransId="{31ADADB0-622E-4814-A19B-A16C52F29BDC}"/>
    <dgm:cxn modelId="{7C2A94CE-076E-43FF-BE07-224AA57C863C}" type="presOf" srcId="{5BE1692D-743B-4F43-87BF-8DFC5F1FFB74}" destId="{661C0D16-5DEE-4B77-9FA3-FB8E27AF6CF5}" srcOrd="0" destOrd="0" presId="urn:microsoft.com/office/officeart/2008/layout/AlternatingPictureBlocks"/>
    <dgm:cxn modelId="{739BC41E-3C50-4499-B827-1749186280D8}" type="presOf" srcId="{14836534-1BED-4D1B-ACBD-FD5FFF801E09}" destId="{A088C249-1B10-40AD-8FD0-DB0B46F1B2E5}" srcOrd="0" destOrd="0" presId="urn:microsoft.com/office/officeart/2008/layout/AlternatingPictureBlocks"/>
    <dgm:cxn modelId="{6262407A-07AF-4883-B99B-78D79B487ACB}" type="presOf" srcId="{D1F8A210-13AD-4D06-B6C5-4389BDC2098C}" destId="{ACE1DC94-5092-4FC4-973F-574EBB9FF28A}" srcOrd="0" destOrd="0" presId="urn:microsoft.com/office/officeart/2008/layout/AlternatingPictureBlocks"/>
    <dgm:cxn modelId="{9557ABC5-728C-456A-BF78-C898866D1E7D}" type="presOf" srcId="{5C021068-2564-45DA-8499-E7088AAAE596}" destId="{5C3C924B-95A2-410D-ACB4-561A0AB17CDA}" srcOrd="0" destOrd="0" presId="urn:microsoft.com/office/officeart/2008/layout/AlternatingPictureBlocks"/>
    <dgm:cxn modelId="{47077C62-AD67-4A8D-ACF7-D29B998877E4}" type="presOf" srcId="{8D9511AF-6645-4A68-97A6-76EC7C182392}" destId="{A85BA9E2-59EE-4560-9ACF-7304A3AF429C}" srcOrd="0" destOrd="0" presId="urn:microsoft.com/office/officeart/2008/layout/AlternatingPictureBlocks"/>
    <dgm:cxn modelId="{DA1D539D-6E08-4A92-9A90-015696BE8BA3}" type="presOf" srcId="{3C86B4A9-71C9-452D-AF84-56F447FF8A40}" destId="{4D2F3FB4-72B9-4571-B3A8-745F79088806}" srcOrd="0" destOrd="0" presId="urn:microsoft.com/office/officeart/2008/layout/AlternatingPictureBlocks"/>
    <dgm:cxn modelId="{D7DDF874-DBDC-4EEF-8A11-210D48553FC0}" srcId="{3C86B4A9-71C9-452D-AF84-56F447FF8A40}" destId="{794F36E9-560B-413E-8EEF-B34BECF12E61}" srcOrd="3" destOrd="0" parTransId="{1AEE968C-514D-4B1F-8794-E93419E49486}" sibTransId="{A59EFF87-9325-434C-BDEC-343C54988ABB}"/>
    <dgm:cxn modelId="{93843F94-1C4D-4449-B405-E78FA6FE3486}" srcId="{3C86B4A9-71C9-452D-AF84-56F447FF8A40}" destId="{8D9511AF-6645-4A68-97A6-76EC7C182392}" srcOrd="5" destOrd="0" parTransId="{E6FB3A2B-6535-417C-958F-80B840591E03}" sibTransId="{7D5239E6-8867-4748-A3D3-78BF5EAB16C4}"/>
    <dgm:cxn modelId="{2F9BA3A1-DB80-4299-AE08-9207575D7B95}" srcId="{3C86B4A9-71C9-452D-AF84-56F447FF8A40}" destId="{14836534-1BED-4D1B-ACBD-FD5FFF801E09}" srcOrd="6" destOrd="0" parTransId="{1BD9D794-E713-4B55-8CD0-3E3FFE2AC32B}" sibTransId="{FC22E278-CFE6-4AC4-BAE4-31B834DF7C3D}"/>
    <dgm:cxn modelId="{8C4C01C4-B03E-4303-9812-5BDFD9DC2A79}" type="presOf" srcId="{794F36E9-560B-413E-8EEF-B34BECF12E61}" destId="{EC3AE651-8E29-49D0-8202-3A780E846197}" srcOrd="0" destOrd="0" presId="urn:microsoft.com/office/officeart/2008/layout/AlternatingPictureBlocks"/>
    <dgm:cxn modelId="{066DCCF8-E6A9-4493-9EA7-0D83C648C9A6}" type="presParOf" srcId="{4D2F3FB4-72B9-4571-B3A8-745F79088806}" destId="{5B0D71B6-A246-4990-8E04-F245ED57F5B1}" srcOrd="0" destOrd="0" presId="urn:microsoft.com/office/officeart/2008/layout/AlternatingPictureBlocks"/>
    <dgm:cxn modelId="{70B7728A-65B8-4E4A-A1A0-7EB94EFDA553}" type="presParOf" srcId="{5B0D71B6-A246-4990-8E04-F245ED57F5B1}" destId="{661C0D16-5DEE-4B77-9FA3-FB8E27AF6CF5}" srcOrd="0" destOrd="0" presId="urn:microsoft.com/office/officeart/2008/layout/AlternatingPictureBlocks"/>
    <dgm:cxn modelId="{C80E1B39-377D-4967-AC8D-9A234CD1CB50}" type="presParOf" srcId="{5B0D71B6-A246-4990-8E04-F245ED57F5B1}" destId="{26228CBE-15E3-4529-BDDE-D60BE5E7F4A1}" srcOrd="1" destOrd="0" presId="urn:microsoft.com/office/officeart/2008/layout/AlternatingPictureBlocks"/>
    <dgm:cxn modelId="{58BDA19F-B6E4-482A-9BA7-0E015AA6BCE6}" type="presParOf" srcId="{4D2F3FB4-72B9-4571-B3A8-745F79088806}" destId="{AE780B56-2CF0-41AF-B0B6-A405F4E6606A}" srcOrd="1" destOrd="0" presId="urn:microsoft.com/office/officeart/2008/layout/AlternatingPictureBlocks"/>
    <dgm:cxn modelId="{6FBBDE70-4DAB-4013-BF74-D9EB2F192252}" type="presParOf" srcId="{4D2F3FB4-72B9-4571-B3A8-745F79088806}" destId="{150A0470-B0D1-4D97-AAD7-1527141C3D79}" srcOrd="2" destOrd="0" presId="urn:microsoft.com/office/officeart/2008/layout/AlternatingPictureBlocks"/>
    <dgm:cxn modelId="{37982E5D-0B76-45CA-9D3D-F8AA6F3DFAC2}" type="presParOf" srcId="{150A0470-B0D1-4D97-AAD7-1527141C3D79}" destId="{ACE1DC94-5092-4FC4-973F-574EBB9FF28A}" srcOrd="0" destOrd="0" presId="urn:microsoft.com/office/officeart/2008/layout/AlternatingPictureBlocks"/>
    <dgm:cxn modelId="{FEFDA0A0-26D7-42F3-BE7E-353BCAD3FC46}" type="presParOf" srcId="{150A0470-B0D1-4D97-AAD7-1527141C3D79}" destId="{5BD0F6CF-71DF-4BF9-9797-3F0C4F2D7B4F}" srcOrd="1" destOrd="0" presId="urn:microsoft.com/office/officeart/2008/layout/AlternatingPictureBlocks"/>
    <dgm:cxn modelId="{EA1DDA4E-197C-460E-B89F-BBDB7A478FA4}" type="presParOf" srcId="{4D2F3FB4-72B9-4571-B3A8-745F79088806}" destId="{D3DF6DAE-C44F-4827-A930-A8497CB06E46}" srcOrd="3" destOrd="0" presId="urn:microsoft.com/office/officeart/2008/layout/AlternatingPictureBlocks"/>
    <dgm:cxn modelId="{FBCDCB94-43E0-491F-B237-6BCF4A1A45FF}" type="presParOf" srcId="{4D2F3FB4-72B9-4571-B3A8-745F79088806}" destId="{E0967EF8-74CA-49EC-B9B0-7BF1819DAE51}" srcOrd="4" destOrd="0" presId="urn:microsoft.com/office/officeart/2008/layout/AlternatingPictureBlocks"/>
    <dgm:cxn modelId="{12A370F7-FF04-48FE-986B-DC87FF8677A1}" type="presParOf" srcId="{E0967EF8-74CA-49EC-B9B0-7BF1819DAE51}" destId="{B3E81A02-DF76-4A80-97F6-1B9AAF417BCF}" srcOrd="0" destOrd="0" presId="urn:microsoft.com/office/officeart/2008/layout/AlternatingPictureBlocks"/>
    <dgm:cxn modelId="{43FE8290-AE11-4EA1-BDAC-02612CFD57EE}" type="presParOf" srcId="{E0967EF8-74CA-49EC-B9B0-7BF1819DAE51}" destId="{D0A9B08C-97C8-4E89-B301-A70C73FC45AA}" srcOrd="1" destOrd="0" presId="urn:microsoft.com/office/officeart/2008/layout/AlternatingPictureBlocks"/>
    <dgm:cxn modelId="{EDD3D344-E4DA-4ABC-8A65-7087DCA01BF9}" type="presParOf" srcId="{4D2F3FB4-72B9-4571-B3A8-745F79088806}" destId="{D25603C0-E22E-4F33-9CC9-F7C5B57B47A9}" srcOrd="5" destOrd="0" presId="urn:microsoft.com/office/officeart/2008/layout/AlternatingPictureBlocks"/>
    <dgm:cxn modelId="{8EA766D8-A218-486F-A79C-04269562BBB2}" type="presParOf" srcId="{4D2F3FB4-72B9-4571-B3A8-745F79088806}" destId="{794DBB5B-65AB-4E06-BC41-A0417D879F85}" srcOrd="6" destOrd="0" presId="urn:microsoft.com/office/officeart/2008/layout/AlternatingPictureBlocks"/>
    <dgm:cxn modelId="{E749C38C-7DBD-4223-9099-A32A1041969F}" type="presParOf" srcId="{794DBB5B-65AB-4E06-BC41-A0417D879F85}" destId="{EC3AE651-8E29-49D0-8202-3A780E846197}" srcOrd="0" destOrd="0" presId="urn:microsoft.com/office/officeart/2008/layout/AlternatingPictureBlocks"/>
    <dgm:cxn modelId="{BDE6AB30-FDBA-43A1-B55C-3C4CC16E52A3}" type="presParOf" srcId="{794DBB5B-65AB-4E06-BC41-A0417D879F85}" destId="{5F6A91BA-983D-4D53-AAB2-63230E74EB6F}" srcOrd="1" destOrd="0" presId="urn:microsoft.com/office/officeart/2008/layout/AlternatingPictureBlocks"/>
    <dgm:cxn modelId="{CE6EC173-B091-4094-99D6-BA69F814340B}" type="presParOf" srcId="{4D2F3FB4-72B9-4571-B3A8-745F79088806}" destId="{60F9B8A1-DCC8-4C30-A319-FB5CB6453370}" srcOrd="7" destOrd="0" presId="urn:microsoft.com/office/officeart/2008/layout/AlternatingPictureBlocks"/>
    <dgm:cxn modelId="{792341EB-B0F8-4560-BCF5-06DC7AF22AED}" type="presParOf" srcId="{4D2F3FB4-72B9-4571-B3A8-745F79088806}" destId="{625CD056-A54A-4888-8071-7AE61A487B76}" srcOrd="8" destOrd="0" presId="urn:microsoft.com/office/officeart/2008/layout/AlternatingPictureBlocks"/>
    <dgm:cxn modelId="{E8E98E26-085C-4B7C-BF18-D606C4189AB9}" type="presParOf" srcId="{625CD056-A54A-4888-8071-7AE61A487B76}" destId="{5C3C924B-95A2-410D-ACB4-561A0AB17CDA}" srcOrd="0" destOrd="0" presId="urn:microsoft.com/office/officeart/2008/layout/AlternatingPictureBlocks"/>
    <dgm:cxn modelId="{5E1A8B4D-629D-4A26-B1AB-17BF28161C49}" type="presParOf" srcId="{625CD056-A54A-4888-8071-7AE61A487B76}" destId="{4A6C8445-29C6-454B-A624-9FD88016360B}" srcOrd="1" destOrd="0" presId="urn:microsoft.com/office/officeart/2008/layout/AlternatingPictureBlocks"/>
    <dgm:cxn modelId="{26C99745-65F5-4A8A-BED1-4A4BDCE7275B}" type="presParOf" srcId="{4D2F3FB4-72B9-4571-B3A8-745F79088806}" destId="{718F49CA-E023-47E2-9E99-D34E5EC601E3}" srcOrd="9" destOrd="0" presId="urn:microsoft.com/office/officeart/2008/layout/AlternatingPictureBlocks"/>
    <dgm:cxn modelId="{6A75073F-03DB-4DEE-B9CB-B470710923EC}" type="presParOf" srcId="{4D2F3FB4-72B9-4571-B3A8-745F79088806}" destId="{DEC3428F-A638-444F-8103-F99B6BA7C9E7}" srcOrd="10" destOrd="0" presId="urn:microsoft.com/office/officeart/2008/layout/AlternatingPictureBlocks"/>
    <dgm:cxn modelId="{D20E3F50-EA28-4F1A-A907-0CD5158F7FA4}" type="presParOf" srcId="{DEC3428F-A638-444F-8103-F99B6BA7C9E7}" destId="{A85BA9E2-59EE-4560-9ACF-7304A3AF429C}" srcOrd="0" destOrd="0" presId="urn:microsoft.com/office/officeart/2008/layout/AlternatingPictureBlocks"/>
    <dgm:cxn modelId="{E7DBB335-4C9F-4D46-91FB-558F02E1C9A0}" type="presParOf" srcId="{DEC3428F-A638-444F-8103-F99B6BA7C9E7}" destId="{06CDE4BF-5584-4424-B7D7-B8B7A2B48CD9}" srcOrd="1" destOrd="0" presId="urn:microsoft.com/office/officeart/2008/layout/AlternatingPictureBlocks"/>
    <dgm:cxn modelId="{4AA938E8-8860-455F-8993-C8FBC245761D}" type="presParOf" srcId="{4D2F3FB4-72B9-4571-B3A8-745F79088806}" destId="{47AE724C-6F61-4D0A-B617-C240C15BD6F9}" srcOrd="11" destOrd="0" presId="urn:microsoft.com/office/officeart/2008/layout/AlternatingPictureBlocks"/>
    <dgm:cxn modelId="{1794A077-B264-4C49-804F-1FE45673EC05}" type="presParOf" srcId="{4D2F3FB4-72B9-4571-B3A8-745F79088806}" destId="{D5D6A67F-BF7E-4956-8F2E-8A1F9600BEF5}" srcOrd="12" destOrd="0" presId="urn:microsoft.com/office/officeart/2008/layout/AlternatingPictureBlocks"/>
    <dgm:cxn modelId="{37633B40-6AEF-4C21-A43D-093E505D6AE7}" type="presParOf" srcId="{D5D6A67F-BF7E-4956-8F2E-8A1F9600BEF5}" destId="{A088C249-1B10-40AD-8FD0-DB0B46F1B2E5}" srcOrd="0" destOrd="0" presId="urn:microsoft.com/office/officeart/2008/layout/AlternatingPictureBlocks"/>
    <dgm:cxn modelId="{B936CF96-33C1-4CBE-B0A6-EF2BD96D6D82}" type="presParOf" srcId="{D5D6A67F-BF7E-4956-8F2E-8A1F9600BEF5}" destId="{DFA88BCC-8D5D-4BD7-B74A-4BEE01F4E0BA}" srcOrd="1" destOrd="0" presId="urn:microsoft.com/office/officeart/2008/layout/AlternatingPictureBlock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9F8AF-C561-476F-9A70-81CAB296325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BA4F062-4603-47A1-91B7-528054480E87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Develop confidence to </a:t>
          </a:r>
          <a:r>
            <a:rPr lang="en-US" sz="14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organise</a:t>
          </a:r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visual and textual content</a:t>
          </a:r>
        </a:p>
      </dgm:t>
    </dgm:pt>
    <dgm:pt modelId="{85BFC2EE-A163-49B5-AEE6-98426CCFFECB}" type="parTrans" cxnId="{B0B83EE0-6621-49F2-8503-013229558168}">
      <dgm:prSet/>
      <dgm:spPr/>
      <dgm:t>
        <a:bodyPr/>
        <a:lstStyle/>
        <a:p>
          <a:endParaRPr lang="en-US"/>
        </a:p>
      </dgm:t>
    </dgm:pt>
    <dgm:pt modelId="{D946B9F4-B05D-453A-9FB3-C7EFF8632EC6}" type="sibTrans" cxnId="{B0B83EE0-6621-49F2-8503-013229558168}">
      <dgm:prSet/>
      <dgm:spPr/>
      <dgm:t>
        <a:bodyPr/>
        <a:lstStyle/>
        <a:p>
          <a:endParaRPr lang="en-US"/>
        </a:p>
      </dgm:t>
    </dgm:pt>
    <dgm:pt modelId="{3EFB4B61-D99D-40CD-8846-CDB5D0167B5B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Use </a:t>
          </a:r>
          <a:r>
            <a:rPr lang="en-US" sz="14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PowerPoint</a:t>
          </a:r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to layout an academic poster</a:t>
          </a:r>
        </a:p>
      </dgm:t>
    </dgm:pt>
    <dgm:pt modelId="{84C6F2C4-FD48-4EAD-8E4F-E2DADC3F187E}" type="parTrans" cxnId="{CFB70EA7-D05F-4640-BC68-33713D19908F}">
      <dgm:prSet/>
      <dgm:spPr/>
      <dgm:t>
        <a:bodyPr/>
        <a:lstStyle/>
        <a:p>
          <a:endParaRPr lang="en-US"/>
        </a:p>
      </dgm:t>
    </dgm:pt>
    <dgm:pt modelId="{E1E8C454-13FD-484B-A9EE-895DFA0F9EFD}" type="sibTrans" cxnId="{CFB70EA7-D05F-4640-BC68-33713D19908F}">
      <dgm:prSet/>
      <dgm:spPr/>
      <dgm:t>
        <a:bodyPr/>
        <a:lstStyle/>
        <a:p>
          <a:endParaRPr lang="en-US"/>
        </a:p>
      </dgm:t>
    </dgm:pt>
    <dgm:pt modelId="{F7D8B04C-1B5F-4A20-85BC-D7D1AB33CC2C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Identify and apply the 7 </a:t>
          </a:r>
          <a:r>
            <a:rPr lang="en-US" sz="14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design </a:t>
          </a:r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fundamentals </a:t>
          </a:r>
        </a:p>
      </dgm:t>
    </dgm:pt>
    <dgm:pt modelId="{7E92836C-94ED-4AE1-ADF9-92CA2B62E57A}" type="parTrans" cxnId="{AD6FCA2E-8299-458B-B1E6-FA5E104250E3}">
      <dgm:prSet/>
      <dgm:spPr/>
      <dgm:t>
        <a:bodyPr/>
        <a:lstStyle/>
        <a:p>
          <a:endParaRPr lang="en-US"/>
        </a:p>
      </dgm:t>
    </dgm:pt>
    <dgm:pt modelId="{45AB3B2F-8462-474D-A8FE-45FA728AB406}" type="sibTrans" cxnId="{AD6FCA2E-8299-458B-B1E6-FA5E104250E3}">
      <dgm:prSet/>
      <dgm:spPr/>
      <dgm:t>
        <a:bodyPr/>
        <a:lstStyle/>
        <a:p>
          <a:endParaRPr lang="en-US"/>
        </a:p>
      </dgm:t>
    </dgm:pt>
    <dgm:pt modelId="{E4416B32-7AD7-4777-AE8A-4F2682B19453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Select appropriate </a:t>
          </a:r>
          <a:r>
            <a:rPr lang="en-US" sz="14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content</a:t>
          </a:r>
          <a:r>
            <a:rPr lang="en-US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for an academic poster</a:t>
          </a:r>
        </a:p>
      </dgm:t>
    </dgm:pt>
    <dgm:pt modelId="{29AD47D9-C31D-4F48-9B51-48B2FF827D5D}" type="parTrans" cxnId="{CAA48D30-99E7-4DA8-A0E3-5460D3D71B00}">
      <dgm:prSet/>
      <dgm:spPr/>
      <dgm:t>
        <a:bodyPr/>
        <a:lstStyle/>
        <a:p>
          <a:endParaRPr lang="en-US"/>
        </a:p>
      </dgm:t>
    </dgm:pt>
    <dgm:pt modelId="{E0CAE5A5-32D9-4603-BE2C-C73CDD443F97}" type="sibTrans" cxnId="{CAA48D30-99E7-4DA8-A0E3-5460D3D71B00}">
      <dgm:prSet/>
      <dgm:spPr/>
      <dgm:t>
        <a:bodyPr/>
        <a:lstStyle/>
        <a:p>
          <a:endParaRPr lang="en-US"/>
        </a:p>
      </dgm:t>
    </dgm:pt>
    <dgm:pt modelId="{321BB74C-581B-48CD-B279-EF17DE29EB30}" type="pres">
      <dgm:prSet presAssocID="{F0E9F8AF-C561-476F-9A70-81CAB29632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67312A-FFCE-4A27-B00F-FC0A589C8176}" type="pres">
      <dgm:prSet presAssocID="{F7D8B04C-1B5F-4A20-85BC-D7D1AB33CC2C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7A0BA67-F9D3-48AD-B746-7CABE4D4249A}" type="pres">
      <dgm:prSet presAssocID="{45AB3B2F-8462-474D-A8FE-45FA728AB406}" presName="sibTrans" presStyleCnt="0"/>
      <dgm:spPr/>
    </dgm:pt>
    <dgm:pt modelId="{8D73ADD9-CF22-4FFB-832E-2C83EEB1043A}" type="pres">
      <dgm:prSet presAssocID="{E4416B32-7AD7-4777-AE8A-4F2682B19453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E14758B-AEED-424E-9D1D-894BA717D239}" type="pres">
      <dgm:prSet presAssocID="{E0CAE5A5-32D9-4603-BE2C-C73CDD443F97}" presName="sibTrans" presStyleCnt="0"/>
      <dgm:spPr/>
    </dgm:pt>
    <dgm:pt modelId="{959819D6-96FF-4114-8AC6-4F8A1F210404}" type="pres">
      <dgm:prSet presAssocID="{5BA4F062-4603-47A1-91B7-528054480E87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5A10C3-660E-4AA7-888C-4D8F716F6269}" type="pres">
      <dgm:prSet presAssocID="{D946B9F4-B05D-453A-9FB3-C7EFF8632EC6}" presName="sibTrans" presStyleCnt="0"/>
      <dgm:spPr/>
    </dgm:pt>
    <dgm:pt modelId="{D31B374A-AA63-464D-8707-B7F3DC5BF019}" type="pres">
      <dgm:prSet presAssocID="{3EFB4B61-D99D-40CD-8846-CDB5D0167B5B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AA48D30-99E7-4DA8-A0E3-5460D3D71B00}" srcId="{F0E9F8AF-C561-476F-9A70-81CAB2963254}" destId="{E4416B32-7AD7-4777-AE8A-4F2682B19453}" srcOrd="1" destOrd="0" parTransId="{29AD47D9-C31D-4F48-9B51-48B2FF827D5D}" sibTransId="{E0CAE5A5-32D9-4603-BE2C-C73CDD443F97}"/>
    <dgm:cxn modelId="{B0B83EE0-6621-49F2-8503-013229558168}" srcId="{F0E9F8AF-C561-476F-9A70-81CAB2963254}" destId="{5BA4F062-4603-47A1-91B7-528054480E87}" srcOrd="2" destOrd="0" parTransId="{85BFC2EE-A163-49B5-AEE6-98426CCFFECB}" sibTransId="{D946B9F4-B05D-453A-9FB3-C7EFF8632EC6}"/>
    <dgm:cxn modelId="{879F5AA5-0D5A-402D-A1E1-12DD1953361F}" type="presOf" srcId="{3EFB4B61-D99D-40CD-8846-CDB5D0167B5B}" destId="{D31B374A-AA63-464D-8707-B7F3DC5BF019}" srcOrd="0" destOrd="0" presId="urn:microsoft.com/office/officeart/2005/8/layout/default"/>
    <dgm:cxn modelId="{99E932C5-29A7-4084-888B-A260AF5EB119}" type="presOf" srcId="{5BA4F062-4603-47A1-91B7-528054480E87}" destId="{959819D6-96FF-4114-8AC6-4F8A1F210404}" srcOrd="0" destOrd="0" presId="urn:microsoft.com/office/officeart/2005/8/layout/default"/>
    <dgm:cxn modelId="{1B90CD26-1666-48FF-AA7A-D88449CF5F36}" type="presOf" srcId="{F0E9F8AF-C561-476F-9A70-81CAB2963254}" destId="{321BB74C-581B-48CD-B279-EF17DE29EB30}" srcOrd="0" destOrd="0" presId="urn:microsoft.com/office/officeart/2005/8/layout/default"/>
    <dgm:cxn modelId="{98C4693C-D544-442D-8618-A231243BD17F}" type="presOf" srcId="{E4416B32-7AD7-4777-AE8A-4F2682B19453}" destId="{8D73ADD9-CF22-4FFB-832E-2C83EEB1043A}" srcOrd="0" destOrd="0" presId="urn:microsoft.com/office/officeart/2005/8/layout/default"/>
    <dgm:cxn modelId="{AD6FCA2E-8299-458B-B1E6-FA5E104250E3}" srcId="{F0E9F8AF-C561-476F-9A70-81CAB2963254}" destId="{F7D8B04C-1B5F-4A20-85BC-D7D1AB33CC2C}" srcOrd="0" destOrd="0" parTransId="{7E92836C-94ED-4AE1-ADF9-92CA2B62E57A}" sibTransId="{45AB3B2F-8462-474D-A8FE-45FA728AB406}"/>
    <dgm:cxn modelId="{CFB70EA7-D05F-4640-BC68-33713D19908F}" srcId="{F0E9F8AF-C561-476F-9A70-81CAB2963254}" destId="{3EFB4B61-D99D-40CD-8846-CDB5D0167B5B}" srcOrd="3" destOrd="0" parTransId="{84C6F2C4-FD48-4EAD-8E4F-E2DADC3F187E}" sibTransId="{E1E8C454-13FD-484B-A9EE-895DFA0F9EFD}"/>
    <dgm:cxn modelId="{B05E0114-7FA4-410B-88EE-3DAE38756915}" type="presOf" srcId="{F7D8B04C-1B5F-4A20-85BC-D7D1AB33CC2C}" destId="{2C67312A-FFCE-4A27-B00F-FC0A589C8176}" srcOrd="0" destOrd="0" presId="urn:microsoft.com/office/officeart/2005/8/layout/default"/>
    <dgm:cxn modelId="{87CD4DD5-EDC7-4449-8B90-23B2D17254F5}" type="presParOf" srcId="{321BB74C-581B-48CD-B279-EF17DE29EB30}" destId="{2C67312A-FFCE-4A27-B00F-FC0A589C8176}" srcOrd="0" destOrd="0" presId="urn:microsoft.com/office/officeart/2005/8/layout/default"/>
    <dgm:cxn modelId="{5ABF4F87-B4E8-4BA6-8A44-50B51A455A3C}" type="presParOf" srcId="{321BB74C-581B-48CD-B279-EF17DE29EB30}" destId="{E7A0BA67-F9D3-48AD-B746-7CABE4D4249A}" srcOrd="1" destOrd="0" presId="urn:microsoft.com/office/officeart/2005/8/layout/default"/>
    <dgm:cxn modelId="{746F7782-363E-46B7-BA9A-5164045B0E1D}" type="presParOf" srcId="{321BB74C-581B-48CD-B279-EF17DE29EB30}" destId="{8D73ADD9-CF22-4FFB-832E-2C83EEB1043A}" srcOrd="2" destOrd="0" presId="urn:microsoft.com/office/officeart/2005/8/layout/default"/>
    <dgm:cxn modelId="{A783D265-59F4-45EB-9E13-A0CA6E50C1C3}" type="presParOf" srcId="{321BB74C-581B-48CD-B279-EF17DE29EB30}" destId="{2E14758B-AEED-424E-9D1D-894BA717D239}" srcOrd="3" destOrd="0" presId="urn:microsoft.com/office/officeart/2005/8/layout/default"/>
    <dgm:cxn modelId="{1B1CBFD9-C224-44A3-9B18-8220D848E9CC}" type="presParOf" srcId="{321BB74C-581B-48CD-B279-EF17DE29EB30}" destId="{959819D6-96FF-4114-8AC6-4F8A1F210404}" srcOrd="4" destOrd="0" presId="urn:microsoft.com/office/officeart/2005/8/layout/default"/>
    <dgm:cxn modelId="{473B8A5F-B90C-4792-B2DA-BD90BEFD1D73}" type="presParOf" srcId="{321BB74C-581B-48CD-B279-EF17DE29EB30}" destId="{7F5A10C3-660E-4AA7-888C-4D8F716F6269}" srcOrd="5" destOrd="0" presId="urn:microsoft.com/office/officeart/2005/8/layout/default"/>
    <dgm:cxn modelId="{B7FFF17B-925F-4444-987E-9A971D93CAC9}" type="presParOf" srcId="{321BB74C-581B-48CD-B279-EF17DE29EB30}" destId="{D31B374A-AA63-464D-8707-B7F3DC5BF0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E9F8AF-C561-476F-9A70-81CAB296325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BA4F062-4603-47A1-91B7-528054480E87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0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Develop confidence to </a:t>
          </a:r>
          <a:r>
            <a:rPr lang="en-US" sz="10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organise</a:t>
          </a:r>
          <a:r>
            <a:rPr lang="en-US" sz="10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visual and textual content</a:t>
          </a:r>
        </a:p>
      </dgm:t>
    </dgm:pt>
    <dgm:pt modelId="{85BFC2EE-A163-49B5-AEE6-98426CCFFECB}" type="parTrans" cxnId="{B0B83EE0-6621-49F2-8503-013229558168}">
      <dgm:prSet/>
      <dgm:spPr/>
      <dgm:t>
        <a:bodyPr/>
        <a:lstStyle/>
        <a:p>
          <a:endParaRPr lang="en-US"/>
        </a:p>
      </dgm:t>
    </dgm:pt>
    <dgm:pt modelId="{D946B9F4-B05D-453A-9FB3-C7EFF8632EC6}" type="sibTrans" cxnId="{B0B83EE0-6621-49F2-8503-013229558168}">
      <dgm:prSet/>
      <dgm:spPr/>
      <dgm:t>
        <a:bodyPr/>
        <a:lstStyle/>
        <a:p>
          <a:endParaRPr lang="en-US"/>
        </a:p>
      </dgm:t>
    </dgm:pt>
    <dgm:pt modelId="{3EFB4B61-D99D-40CD-8846-CDB5D0167B5B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0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Use </a:t>
          </a:r>
          <a:r>
            <a:rPr lang="en-US" sz="10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PowerPoint</a:t>
          </a:r>
          <a:r>
            <a:rPr lang="en-US" sz="10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to layout an academic poster</a:t>
          </a:r>
        </a:p>
      </dgm:t>
    </dgm:pt>
    <dgm:pt modelId="{84C6F2C4-FD48-4EAD-8E4F-E2DADC3F187E}" type="parTrans" cxnId="{CFB70EA7-D05F-4640-BC68-33713D19908F}">
      <dgm:prSet/>
      <dgm:spPr/>
      <dgm:t>
        <a:bodyPr/>
        <a:lstStyle/>
        <a:p>
          <a:endParaRPr lang="en-US"/>
        </a:p>
      </dgm:t>
    </dgm:pt>
    <dgm:pt modelId="{E1E8C454-13FD-484B-A9EE-895DFA0F9EFD}" type="sibTrans" cxnId="{CFB70EA7-D05F-4640-BC68-33713D19908F}">
      <dgm:prSet/>
      <dgm:spPr/>
      <dgm:t>
        <a:bodyPr/>
        <a:lstStyle/>
        <a:p>
          <a:endParaRPr lang="en-US"/>
        </a:p>
      </dgm:t>
    </dgm:pt>
    <dgm:pt modelId="{F7D8B04C-1B5F-4A20-85BC-D7D1AB33CC2C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0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Identify and apply the 7 </a:t>
          </a:r>
          <a:r>
            <a:rPr lang="en-US" sz="10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design </a:t>
          </a:r>
          <a:r>
            <a:rPr lang="en-US" sz="10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fundamentals </a:t>
          </a:r>
        </a:p>
      </dgm:t>
    </dgm:pt>
    <dgm:pt modelId="{7E92836C-94ED-4AE1-ADF9-92CA2B62E57A}" type="parTrans" cxnId="{AD6FCA2E-8299-458B-B1E6-FA5E104250E3}">
      <dgm:prSet/>
      <dgm:spPr/>
      <dgm:t>
        <a:bodyPr/>
        <a:lstStyle/>
        <a:p>
          <a:endParaRPr lang="en-US"/>
        </a:p>
      </dgm:t>
    </dgm:pt>
    <dgm:pt modelId="{45AB3B2F-8462-474D-A8FE-45FA728AB406}" type="sibTrans" cxnId="{AD6FCA2E-8299-458B-B1E6-FA5E104250E3}">
      <dgm:prSet/>
      <dgm:spPr/>
      <dgm:t>
        <a:bodyPr/>
        <a:lstStyle/>
        <a:p>
          <a:endParaRPr lang="en-US"/>
        </a:p>
      </dgm:t>
    </dgm:pt>
    <dgm:pt modelId="{E4416B32-7AD7-4777-AE8A-4F2682B19453}">
      <dgm:prSet phldrT="[Text]" custT="1"/>
      <dgm:spPr>
        <a:ln>
          <a:solidFill>
            <a:srgbClr val="A2AD00"/>
          </a:solidFill>
        </a:ln>
      </dgm:spPr>
      <dgm:t>
        <a:bodyPr/>
        <a:lstStyle/>
        <a:p>
          <a:r>
            <a:rPr lang="en-US" sz="10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Select appropriate </a:t>
          </a:r>
          <a:r>
            <a:rPr lang="en-US" sz="1000" b="1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content</a:t>
          </a:r>
          <a:r>
            <a:rPr lang="en-US" sz="10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for an academic poster</a:t>
          </a:r>
        </a:p>
      </dgm:t>
    </dgm:pt>
    <dgm:pt modelId="{29AD47D9-C31D-4F48-9B51-48B2FF827D5D}" type="parTrans" cxnId="{CAA48D30-99E7-4DA8-A0E3-5460D3D71B00}">
      <dgm:prSet/>
      <dgm:spPr/>
      <dgm:t>
        <a:bodyPr/>
        <a:lstStyle/>
        <a:p>
          <a:endParaRPr lang="en-US"/>
        </a:p>
      </dgm:t>
    </dgm:pt>
    <dgm:pt modelId="{E0CAE5A5-32D9-4603-BE2C-C73CDD443F97}" type="sibTrans" cxnId="{CAA48D30-99E7-4DA8-A0E3-5460D3D71B00}">
      <dgm:prSet/>
      <dgm:spPr/>
      <dgm:t>
        <a:bodyPr/>
        <a:lstStyle/>
        <a:p>
          <a:endParaRPr lang="en-US"/>
        </a:p>
      </dgm:t>
    </dgm:pt>
    <dgm:pt modelId="{321BB74C-581B-48CD-B279-EF17DE29EB30}" type="pres">
      <dgm:prSet presAssocID="{F0E9F8AF-C561-476F-9A70-81CAB29632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67312A-FFCE-4A27-B00F-FC0A589C8176}" type="pres">
      <dgm:prSet presAssocID="{F7D8B04C-1B5F-4A20-85BC-D7D1AB33CC2C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7A0BA67-F9D3-48AD-B746-7CABE4D4249A}" type="pres">
      <dgm:prSet presAssocID="{45AB3B2F-8462-474D-A8FE-45FA728AB406}" presName="sibTrans" presStyleCnt="0"/>
      <dgm:spPr/>
    </dgm:pt>
    <dgm:pt modelId="{8D73ADD9-CF22-4FFB-832E-2C83EEB1043A}" type="pres">
      <dgm:prSet presAssocID="{E4416B32-7AD7-4777-AE8A-4F2682B19453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E14758B-AEED-424E-9D1D-894BA717D239}" type="pres">
      <dgm:prSet presAssocID="{E0CAE5A5-32D9-4603-BE2C-C73CDD443F97}" presName="sibTrans" presStyleCnt="0"/>
      <dgm:spPr/>
    </dgm:pt>
    <dgm:pt modelId="{959819D6-96FF-4114-8AC6-4F8A1F210404}" type="pres">
      <dgm:prSet presAssocID="{5BA4F062-4603-47A1-91B7-528054480E87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5A10C3-660E-4AA7-888C-4D8F716F6269}" type="pres">
      <dgm:prSet presAssocID="{D946B9F4-B05D-453A-9FB3-C7EFF8632EC6}" presName="sibTrans" presStyleCnt="0"/>
      <dgm:spPr/>
    </dgm:pt>
    <dgm:pt modelId="{D31B374A-AA63-464D-8707-B7F3DC5BF019}" type="pres">
      <dgm:prSet presAssocID="{3EFB4B61-D99D-40CD-8846-CDB5D0167B5B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AA48D30-99E7-4DA8-A0E3-5460D3D71B00}" srcId="{F0E9F8AF-C561-476F-9A70-81CAB2963254}" destId="{E4416B32-7AD7-4777-AE8A-4F2682B19453}" srcOrd="1" destOrd="0" parTransId="{29AD47D9-C31D-4F48-9B51-48B2FF827D5D}" sibTransId="{E0CAE5A5-32D9-4603-BE2C-C73CDD443F97}"/>
    <dgm:cxn modelId="{B0B83EE0-6621-49F2-8503-013229558168}" srcId="{F0E9F8AF-C561-476F-9A70-81CAB2963254}" destId="{5BA4F062-4603-47A1-91B7-528054480E87}" srcOrd="2" destOrd="0" parTransId="{85BFC2EE-A163-49B5-AEE6-98426CCFFECB}" sibTransId="{D946B9F4-B05D-453A-9FB3-C7EFF8632EC6}"/>
    <dgm:cxn modelId="{879F5AA5-0D5A-402D-A1E1-12DD1953361F}" type="presOf" srcId="{3EFB4B61-D99D-40CD-8846-CDB5D0167B5B}" destId="{D31B374A-AA63-464D-8707-B7F3DC5BF019}" srcOrd="0" destOrd="0" presId="urn:microsoft.com/office/officeart/2005/8/layout/default"/>
    <dgm:cxn modelId="{99E932C5-29A7-4084-888B-A260AF5EB119}" type="presOf" srcId="{5BA4F062-4603-47A1-91B7-528054480E87}" destId="{959819D6-96FF-4114-8AC6-4F8A1F210404}" srcOrd="0" destOrd="0" presId="urn:microsoft.com/office/officeart/2005/8/layout/default"/>
    <dgm:cxn modelId="{1B90CD26-1666-48FF-AA7A-D88449CF5F36}" type="presOf" srcId="{F0E9F8AF-C561-476F-9A70-81CAB2963254}" destId="{321BB74C-581B-48CD-B279-EF17DE29EB30}" srcOrd="0" destOrd="0" presId="urn:microsoft.com/office/officeart/2005/8/layout/default"/>
    <dgm:cxn modelId="{98C4693C-D544-442D-8618-A231243BD17F}" type="presOf" srcId="{E4416B32-7AD7-4777-AE8A-4F2682B19453}" destId="{8D73ADD9-CF22-4FFB-832E-2C83EEB1043A}" srcOrd="0" destOrd="0" presId="urn:microsoft.com/office/officeart/2005/8/layout/default"/>
    <dgm:cxn modelId="{AD6FCA2E-8299-458B-B1E6-FA5E104250E3}" srcId="{F0E9F8AF-C561-476F-9A70-81CAB2963254}" destId="{F7D8B04C-1B5F-4A20-85BC-D7D1AB33CC2C}" srcOrd="0" destOrd="0" parTransId="{7E92836C-94ED-4AE1-ADF9-92CA2B62E57A}" sibTransId="{45AB3B2F-8462-474D-A8FE-45FA728AB406}"/>
    <dgm:cxn modelId="{CFB70EA7-D05F-4640-BC68-33713D19908F}" srcId="{F0E9F8AF-C561-476F-9A70-81CAB2963254}" destId="{3EFB4B61-D99D-40CD-8846-CDB5D0167B5B}" srcOrd="3" destOrd="0" parTransId="{84C6F2C4-FD48-4EAD-8E4F-E2DADC3F187E}" sibTransId="{E1E8C454-13FD-484B-A9EE-895DFA0F9EFD}"/>
    <dgm:cxn modelId="{B05E0114-7FA4-410B-88EE-3DAE38756915}" type="presOf" srcId="{F7D8B04C-1B5F-4A20-85BC-D7D1AB33CC2C}" destId="{2C67312A-FFCE-4A27-B00F-FC0A589C8176}" srcOrd="0" destOrd="0" presId="urn:microsoft.com/office/officeart/2005/8/layout/default"/>
    <dgm:cxn modelId="{87CD4DD5-EDC7-4449-8B90-23B2D17254F5}" type="presParOf" srcId="{321BB74C-581B-48CD-B279-EF17DE29EB30}" destId="{2C67312A-FFCE-4A27-B00F-FC0A589C8176}" srcOrd="0" destOrd="0" presId="urn:microsoft.com/office/officeart/2005/8/layout/default"/>
    <dgm:cxn modelId="{5ABF4F87-B4E8-4BA6-8A44-50B51A455A3C}" type="presParOf" srcId="{321BB74C-581B-48CD-B279-EF17DE29EB30}" destId="{E7A0BA67-F9D3-48AD-B746-7CABE4D4249A}" srcOrd="1" destOrd="0" presId="urn:microsoft.com/office/officeart/2005/8/layout/default"/>
    <dgm:cxn modelId="{746F7782-363E-46B7-BA9A-5164045B0E1D}" type="presParOf" srcId="{321BB74C-581B-48CD-B279-EF17DE29EB30}" destId="{8D73ADD9-CF22-4FFB-832E-2C83EEB1043A}" srcOrd="2" destOrd="0" presId="urn:microsoft.com/office/officeart/2005/8/layout/default"/>
    <dgm:cxn modelId="{A783D265-59F4-45EB-9E13-A0CA6E50C1C3}" type="presParOf" srcId="{321BB74C-581B-48CD-B279-EF17DE29EB30}" destId="{2E14758B-AEED-424E-9D1D-894BA717D239}" srcOrd="3" destOrd="0" presId="urn:microsoft.com/office/officeart/2005/8/layout/default"/>
    <dgm:cxn modelId="{1B1CBFD9-C224-44A3-9B18-8220D848E9CC}" type="presParOf" srcId="{321BB74C-581B-48CD-B279-EF17DE29EB30}" destId="{959819D6-96FF-4114-8AC6-4F8A1F210404}" srcOrd="4" destOrd="0" presId="urn:microsoft.com/office/officeart/2005/8/layout/default"/>
    <dgm:cxn modelId="{473B8A5F-B90C-4792-B2DA-BD90BEFD1D73}" type="presParOf" srcId="{321BB74C-581B-48CD-B279-EF17DE29EB30}" destId="{7F5A10C3-660E-4AA7-888C-4D8F716F6269}" srcOrd="5" destOrd="0" presId="urn:microsoft.com/office/officeart/2005/8/layout/default"/>
    <dgm:cxn modelId="{B7FFF17B-925F-4444-987E-9A971D93CAC9}" type="presParOf" srcId="{321BB74C-581B-48CD-B279-EF17DE29EB30}" destId="{D31B374A-AA63-464D-8707-B7F3DC5BF0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7312A-FFCE-4A27-B00F-FC0A589C8176}">
      <dsp:nvSpPr>
        <dsp:cNvPr id="0" name=""/>
        <dsp:cNvSpPr/>
      </dsp:nvSpPr>
      <dsp:spPr>
        <a:xfrm>
          <a:off x="480529" y="1419"/>
          <a:ext cx="1782462" cy="1069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Identify and apply the 7 </a:t>
          </a:r>
          <a:r>
            <a:rPr lang="en-US" sz="14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design </a:t>
          </a: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fundamentals </a:t>
          </a:r>
        </a:p>
      </dsp:txBody>
      <dsp:txXfrm>
        <a:off x="532737" y="53627"/>
        <a:ext cx="1678046" cy="965061"/>
      </dsp:txXfrm>
    </dsp:sp>
    <dsp:sp modelId="{8D73ADD9-CF22-4FFB-832E-2C83EEB1043A}">
      <dsp:nvSpPr>
        <dsp:cNvPr id="0" name=""/>
        <dsp:cNvSpPr/>
      </dsp:nvSpPr>
      <dsp:spPr>
        <a:xfrm>
          <a:off x="2441238" y="1419"/>
          <a:ext cx="1782462" cy="1069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Select appropriate </a:t>
          </a:r>
          <a:r>
            <a:rPr lang="en-US" sz="14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content</a:t>
          </a: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for an academic poster</a:t>
          </a:r>
        </a:p>
      </dsp:txBody>
      <dsp:txXfrm>
        <a:off x="2493446" y="53627"/>
        <a:ext cx="1678046" cy="965061"/>
      </dsp:txXfrm>
    </dsp:sp>
    <dsp:sp modelId="{959819D6-96FF-4114-8AC6-4F8A1F210404}">
      <dsp:nvSpPr>
        <dsp:cNvPr id="0" name=""/>
        <dsp:cNvSpPr/>
      </dsp:nvSpPr>
      <dsp:spPr>
        <a:xfrm>
          <a:off x="480529" y="1249143"/>
          <a:ext cx="1782462" cy="1069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Develop confidence to </a:t>
          </a:r>
          <a:r>
            <a:rPr lang="en-US" sz="14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organise</a:t>
          </a: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visual and textual content</a:t>
          </a:r>
        </a:p>
      </dsp:txBody>
      <dsp:txXfrm>
        <a:off x="532737" y="1301351"/>
        <a:ext cx="1678046" cy="965061"/>
      </dsp:txXfrm>
    </dsp:sp>
    <dsp:sp modelId="{D31B374A-AA63-464D-8707-B7F3DC5BF019}">
      <dsp:nvSpPr>
        <dsp:cNvPr id="0" name=""/>
        <dsp:cNvSpPr/>
      </dsp:nvSpPr>
      <dsp:spPr>
        <a:xfrm>
          <a:off x="2441238" y="1249143"/>
          <a:ext cx="1782462" cy="1069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Use </a:t>
          </a:r>
          <a:r>
            <a:rPr lang="en-US" sz="14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PowerPoint</a:t>
          </a: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to layout an academic poster</a:t>
          </a:r>
        </a:p>
      </dsp:txBody>
      <dsp:txXfrm>
        <a:off x="2493446" y="1301351"/>
        <a:ext cx="1678046" cy="965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BDE29-F803-46DB-BF01-3F54219A5BB1}">
      <dsp:nvSpPr>
        <dsp:cNvPr id="0" name=""/>
        <dsp:cNvSpPr/>
      </dsp:nvSpPr>
      <dsp:spPr>
        <a:xfrm>
          <a:off x="1207611" y="2878801"/>
          <a:ext cx="1403299" cy="12047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rPr>
            <a:t>Highlights key elements of the research project</a:t>
          </a:r>
          <a:endParaRPr lang="en-US" sz="1200" b="1" kern="1200" dirty="0">
            <a:solidFill>
              <a:srgbClr val="A2AD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4950" y="3065393"/>
        <a:ext cx="968621" cy="831590"/>
      </dsp:txXfrm>
    </dsp:sp>
    <dsp:sp modelId="{90A2A782-D2D5-4EA0-8073-33D6271A1D63}">
      <dsp:nvSpPr>
        <dsp:cNvPr id="0" name=""/>
        <dsp:cNvSpPr/>
      </dsp:nvSpPr>
      <dsp:spPr>
        <a:xfrm>
          <a:off x="1241093" y="3417535"/>
          <a:ext cx="163693" cy="1410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6A87D-4E09-4D1A-9422-8FB4311FE870}">
      <dsp:nvSpPr>
        <dsp:cNvPr id="0" name=""/>
        <dsp:cNvSpPr/>
      </dsp:nvSpPr>
      <dsp:spPr>
        <a:xfrm>
          <a:off x="0" y="2212760"/>
          <a:ext cx="1403299" cy="12047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FE488-D528-4BA0-A9AB-161BD75B9196}">
      <dsp:nvSpPr>
        <dsp:cNvPr id="0" name=""/>
        <dsp:cNvSpPr/>
      </dsp:nvSpPr>
      <dsp:spPr>
        <a:xfrm>
          <a:off x="961326" y="3257518"/>
          <a:ext cx="163693" cy="1410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A3EB4-7075-4CA6-A547-B68CE9C8D85F}">
      <dsp:nvSpPr>
        <dsp:cNvPr id="0" name=""/>
        <dsp:cNvSpPr/>
      </dsp:nvSpPr>
      <dsp:spPr>
        <a:xfrm>
          <a:off x="2415222" y="2208912"/>
          <a:ext cx="1403299" cy="12047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rPr>
            <a:t>Reaches new audiences/ makes  research accessible </a:t>
          </a:r>
        </a:p>
      </dsp:txBody>
      <dsp:txXfrm>
        <a:off x="2632561" y="2395504"/>
        <a:ext cx="968621" cy="831590"/>
      </dsp:txXfrm>
    </dsp:sp>
    <dsp:sp modelId="{B19F2233-9D9C-4F5D-9D1E-B45CD2774F1E}">
      <dsp:nvSpPr>
        <dsp:cNvPr id="0" name=""/>
        <dsp:cNvSpPr/>
      </dsp:nvSpPr>
      <dsp:spPr>
        <a:xfrm>
          <a:off x="3381013" y="3251104"/>
          <a:ext cx="163693" cy="1410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53827-B1AD-4366-9F5F-44F792E55AEC}">
      <dsp:nvSpPr>
        <dsp:cNvPr id="0" name=""/>
        <dsp:cNvSpPr/>
      </dsp:nvSpPr>
      <dsp:spPr>
        <a:xfrm>
          <a:off x="3622088" y="2876236"/>
          <a:ext cx="1403299" cy="12047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311C3-B2C8-4B27-A1D6-437CCB5A005D}">
      <dsp:nvSpPr>
        <dsp:cNvPr id="0" name=""/>
        <dsp:cNvSpPr/>
      </dsp:nvSpPr>
      <dsp:spPr>
        <a:xfrm>
          <a:off x="3656315" y="3412404"/>
          <a:ext cx="163693" cy="1410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A10C8-5AEC-454D-877E-6F25A746263D}">
      <dsp:nvSpPr>
        <dsp:cNvPr id="0" name=""/>
        <dsp:cNvSpPr/>
      </dsp:nvSpPr>
      <dsp:spPr>
        <a:xfrm>
          <a:off x="1207611" y="1546720"/>
          <a:ext cx="1403299" cy="12047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rPr>
            <a:t>Conveys more/ different information</a:t>
          </a:r>
          <a:endParaRPr lang="en-US" sz="1200" b="1" kern="1200" dirty="0">
            <a:solidFill>
              <a:srgbClr val="A2AD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4950" y="1733312"/>
        <a:ext cx="968621" cy="831590"/>
      </dsp:txXfrm>
    </dsp:sp>
    <dsp:sp modelId="{1E061024-5257-43AC-A36E-C4D5437DB4D0}">
      <dsp:nvSpPr>
        <dsp:cNvPr id="0" name=""/>
        <dsp:cNvSpPr/>
      </dsp:nvSpPr>
      <dsp:spPr>
        <a:xfrm>
          <a:off x="2168937" y="1569487"/>
          <a:ext cx="163693" cy="1410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96A30-DC71-474B-8412-F479DD1C3C58}">
      <dsp:nvSpPr>
        <dsp:cNvPr id="0" name=""/>
        <dsp:cNvSpPr/>
      </dsp:nvSpPr>
      <dsp:spPr>
        <a:xfrm>
          <a:off x="2415222" y="876831"/>
          <a:ext cx="1403299" cy="12047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44D63-1D5A-4F72-A76E-C778118DD147}">
      <dsp:nvSpPr>
        <dsp:cNvPr id="0" name=""/>
        <dsp:cNvSpPr/>
      </dsp:nvSpPr>
      <dsp:spPr>
        <a:xfrm>
          <a:off x="2454657" y="1410754"/>
          <a:ext cx="163693" cy="1410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DD392-FA00-41ED-91CB-3F0598B90DCA}">
      <dsp:nvSpPr>
        <dsp:cNvPr id="0" name=""/>
        <dsp:cNvSpPr/>
      </dsp:nvSpPr>
      <dsp:spPr>
        <a:xfrm>
          <a:off x="3622088" y="1544154"/>
          <a:ext cx="1403299" cy="12047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rPr>
            <a:t>Promotes design and use of engaging visuals </a:t>
          </a:r>
          <a:endParaRPr lang="en-US" sz="1200" b="1" kern="1200" dirty="0">
            <a:solidFill>
              <a:srgbClr val="A2AD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9427" y="1730746"/>
        <a:ext cx="968621" cy="831590"/>
      </dsp:txXfrm>
    </dsp:sp>
    <dsp:sp modelId="{E05FE0FF-8155-4E07-8F85-8F51BEAA1D0C}">
      <dsp:nvSpPr>
        <dsp:cNvPr id="0" name=""/>
        <dsp:cNvSpPr/>
      </dsp:nvSpPr>
      <dsp:spPr>
        <a:xfrm>
          <a:off x="4836396" y="2078077"/>
          <a:ext cx="163693" cy="1410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86044-C792-4368-9E05-41B71A009135}">
      <dsp:nvSpPr>
        <dsp:cNvPr id="0" name=""/>
        <dsp:cNvSpPr/>
      </dsp:nvSpPr>
      <dsp:spPr>
        <a:xfrm>
          <a:off x="4829699" y="2221419"/>
          <a:ext cx="1403299" cy="12047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9E48E-85CD-42C1-B164-E69F166E906C}">
      <dsp:nvSpPr>
        <dsp:cNvPr id="0" name=""/>
        <dsp:cNvSpPr/>
      </dsp:nvSpPr>
      <dsp:spPr>
        <a:xfrm>
          <a:off x="5103514" y="2243225"/>
          <a:ext cx="163693" cy="1410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F164E-44C5-4DF2-BC92-11BB4F609A6E}">
      <dsp:nvSpPr>
        <dsp:cNvPr id="0" name=""/>
        <dsp:cNvSpPr/>
      </dsp:nvSpPr>
      <dsp:spPr>
        <a:xfrm>
          <a:off x="4829699" y="889658"/>
          <a:ext cx="1403299" cy="12047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rPr>
            <a:t>Synthesises research succinctly and rigorously </a:t>
          </a:r>
        </a:p>
      </dsp:txBody>
      <dsp:txXfrm>
        <a:off x="5047038" y="1076250"/>
        <a:ext cx="968621" cy="831590"/>
      </dsp:txXfrm>
    </dsp:sp>
    <dsp:sp modelId="{C28AFB0F-569F-4332-9147-C8FC09E3505E}">
      <dsp:nvSpPr>
        <dsp:cNvPr id="0" name=""/>
        <dsp:cNvSpPr/>
      </dsp:nvSpPr>
      <dsp:spPr>
        <a:xfrm>
          <a:off x="6044007" y="1429673"/>
          <a:ext cx="163693" cy="1410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5C4B1-0A03-4978-A49F-14844B6C5817}">
      <dsp:nvSpPr>
        <dsp:cNvPr id="0" name=""/>
        <dsp:cNvSpPr/>
      </dsp:nvSpPr>
      <dsp:spPr>
        <a:xfrm>
          <a:off x="6037310" y="1561791"/>
          <a:ext cx="1403299" cy="120477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A520A-2524-44F6-B65A-DCE07021769D}">
      <dsp:nvSpPr>
        <dsp:cNvPr id="0" name=""/>
        <dsp:cNvSpPr/>
      </dsp:nvSpPr>
      <dsp:spPr>
        <a:xfrm>
          <a:off x="6317077" y="1588728"/>
          <a:ext cx="163693" cy="1410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C0D16-5DEE-4B77-9FA3-FB8E27AF6CF5}">
      <dsp:nvSpPr>
        <dsp:cNvPr id="0" name=""/>
        <dsp:cNvSpPr/>
      </dsp:nvSpPr>
      <dsp:spPr>
        <a:xfrm>
          <a:off x="3364970" y="1885"/>
          <a:ext cx="1353970" cy="612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Content</a:t>
          </a:r>
        </a:p>
      </dsp:txBody>
      <dsp:txXfrm>
        <a:off x="3364970" y="1885"/>
        <a:ext cx="1353970" cy="612379"/>
      </dsp:txXfrm>
    </dsp:sp>
    <dsp:sp modelId="{26228CBE-15E3-4529-BDDE-D60BE5E7F4A1}">
      <dsp:nvSpPr>
        <dsp:cNvPr id="0" name=""/>
        <dsp:cNvSpPr/>
      </dsp:nvSpPr>
      <dsp:spPr>
        <a:xfrm>
          <a:off x="2698089" y="1885"/>
          <a:ext cx="606255" cy="61237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1DC94-5092-4FC4-973F-574EBB9FF28A}">
      <dsp:nvSpPr>
        <dsp:cNvPr id="0" name=""/>
        <dsp:cNvSpPr/>
      </dsp:nvSpPr>
      <dsp:spPr>
        <a:xfrm>
          <a:off x="2698089" y="715307"/>
          <a:ext cx="1353970" cy="612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Colour</a:t>
          </a:r>
          <a:endParaRPr lang="en-US" sz="1600" kern="1200" dirty="0">
            <a:solidFill>
              <a:srgbClr val="D103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8089" y="715307"/>
        <a:ext cx="1353970" cy="612379"/>
      </dsp:txXfrm>
    </dsp:sp>
    <dsp:sp modelId="{5BD0F6CF-71DF-4BF9-9797-3F0C4F2D7B4F}">
      <dsp:nvSpPr>
        <dsp:cNvPr id="0" name=""/>
        <dsp:cNvSpPr/>
      </dsp:nvSpPr>
      <dsp:spPr>
        <a:xfrm>
          <a:off x="4112685" y="715307"/>
          <a:ext cx="606255" cy="61237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81A02-DF76-4A80-97F6-1B9AAF417BCF}">
      <dsp:nvSpPr>
        <dsp:cNvPr id="0" name=""/>
        <dsp:cNvSpPr/>
      </dsp:nvSpPr>
      <dsp:spPr>
        <a:xfrm>
          <a:off x="3364970" y="1428728"/>
          <a:ext cx="1353970" cy="612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Background</a:t>
          </a:r>
        </a:p>
      </dsp:txBody>
      <dsp:txXfrm>
        <a:off x="3364970" y="1428728"/>
        <a:ext cx="1353970" cy="612379"/>
      </dsp:txXfrm>
    </dsp:sp>
    <dsp:sp modelId="{D0A9B08C-97C8-4E89-B301-A70C73FC45AA}">
      <dsp:nvSpPr>
        <dsp:cNvPr id="0" name=""/>
        <dsp:cNvSpPr/>
      </dsp:nvSpPr>
      <dsp:spPr>
        <a:xfrm>
          <a:off x="2698089" y="1428728"/>
          <a:ext cx="606255" cy="61237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AE651-8E29-49D0-8202-3A780E846197}">
      <dsp:nvSpPr>
        <dsp:cNvPr id="0" name=""/>
        <dsp:cNvSpPr/>
      </dsp:nvSpPr>
      <dsp:spPr>
        <a:xfrm>
          <a:off x="2698089" y="2142150"/>
          <a:ext cx="1353970" cy="612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Font</a:t>
          </a:r>
        </a:p>
      </dsp:txBody>
      <dsp:txXfrm>
        <a:off x="2698089" y="2142150"/>
        <a:ext cx="1353970" cy="612379"/>
      </dsp:txXfrm>
    </dsp:sp>
    <dsp:sp modelId="{5F6A91BA-983D-4D53-AAB2-63230E74EB6F}">
      <dsp:nvSpPr>
        <dsp:cNvPr id="0" name=""/>
        <dsp:cNvSpPr/>
      </dsp:nvSpPr>
      <dsp:spPr>
        <a:xfrm>
          <a:off x="4112685" y="2142150"/>
          <a:ext cx="606255" cy="61237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C924B-95A2-410D-ACB4-561A0AB17CDA}">
      <dsp:nvSpPr>
        <dsp:cNvPr id="0" name=""/>
        <dsp:cNvSpPr/>
      </dsp:nvSpPr>
      <dsp:spPr>
        <a:xfrm>
          <a:off x="3364970" y="2855572"/>
          <a:ext cx="1353970" cy="612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Visuals</a:t>
          </a:r>
        </a:p>
      </dsp:txBody>
      <dsp:txXfrm>
        <a:off x="3364970" y="2855572"/>
        <a:ext cx="1353970" cy="612379"/>
      </dsp:txXfrm>
    </dsp:sp>
    <dsp:sp modelId="{4A6C8445-29C6-454B-A624-9FD88016360B}">
      <dsp:nvSpPr>
        <dsp:cNvPr id="0" name=""/>
        <dsp:cNvSpPr/>
      </dsp:nvSpPr>
      <dsp:spPr>
        <a:xfrm>
          <a:off x="2698089" y="2855572"/>
          <a:ext cx="606255" cy="612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BA9E2-59EE-4560-9ACF-7304A3AF429C}">
      <dsp:nvSpPr>
        <dsp:cNvPr id="0" name=""/>
        <dsp:cNvSpPr/>
      </dsp:nvSpPr>
      <dsp:spPr>
        <a:xfrm>
          <a:off x="2698089" y="3568993"/>
          <a:ext cx="1353970" cy="612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Accessibility</a:t>
          </a:r>
        </a:p>
      </dsp:txBody>
      <dsp:txXfrm>
        <a:off x="2698089" y="3568993"/>
        <a:ext cx="1353970" cy="612379"/>
      </dsp:txXfrm>
    </dsp:sp>
    <dsp:sp modelId="{06CDE4BF-5584-4424-B7D7-B8B7A2B48CD9}">
      <dsp:nvSpPr>
        <dsp:cNvPr id="0" name=""/>
        <dsp:cNvSpPr/>
      </dsp:nvSpPr>
      <dsp:spPr>
        <a:xfrm>
          <a:off x="4112685" y="3568993"/>
          <a:ext cx="606255" cy="612379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8C249-1B10-40AD-8FD0-DB0B46F1B2E5}">
      <dsp:nvSpPr>
        <dsp:cNvPr id="0" name=""/>
        <dsp:cNvSpPr/>
      </dsp:nvSpPr>
      <dsp:spPr>
        <a:xfrm>
          <a:off x="3364970" y="4282415"/>
          <a:ext cx="1353970" cy="612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rPr>
            <a:t>Layout</a:t>
          </a:r>
        </a:p>
      </dsp:txBody>
      <dsp:txXfrm>
        <a:off x="3364970" y="4282415"/>
        <a:ext cx="1353970" cy="612379"/>
      </dsp:txXfrm>
    </dsp:sp>
    <dsp:sp modelId="{DFA88BCC-8D5D-4BD7-B74A-4BEE01F4E0BA}">
      <dsp:nvSpPr>
        <dsp:cNvPr id="0" name=""/>
        <dsp:cNvSpPr/>
      </dsp:nvSpPr>
      <dsp:spPr>
        <a:xfrm>
          <a:off x="2698089" y="4282415"/>
          <a:ext cx="606255" cy="6123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7312A-FFCE-4A27-B00F-FC0A589C8176}">
      <dsp:nvSpPr>
        <dsp:cNvPr id="0" name=""/>
        <dsp:cNvSpPr/>
      </dsp:nvSpPr>
      <dsp:spPr>
        <a:xfrm>
          <a:off x="480529" y="1419"/>
          <a:ext cx="1782462" cy="1069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Identify and apply the 7 </a:t>
          </a:r>
          <a:r>
            <a:rPr lang="en-US" sz="14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design </a:t>
          </a: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fundamentals </a:t>
          </a:r>
        </a:p>
      </dsp:txBody>
      <dsp:txXfrm>
        <a:off x="532737" y="53627"/>
        <a:ext cx="1678046" cy="965061"/>
      </dsp:txXfrm>
    </dsp:sp>
    <dsp:sp modelId="{8D73ADD9-CF22-4FFB-832E-2C83EEB1043A}">
      <dsp:nvSpPr>
        <dsp:cNvPr id="0" name=""/>
        <dsp:cNvSpPr/>
      </dsp:nvSpPr>
      <dsp:spPr>
        <a:xfrm>
          <a:off x="2441238" y="1419"/>
          <a:ext cx="1782462" cy="1069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Select appropriate </a:t>
          </a:r>
          <a:r>
            <a:rPr lang="en-US" sz="14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content</a:t>
          </a: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for an academic poster</a:t>
          </a:r>
        </a:p>
      </dsp:txBody>
      <dsp:txXfrm>
        <a:off x="2493446" y="53627"/>
        <a:ext cx="1678046" cy="965061"/>
      </dsp:txXfrm>
    </dsp:sp>
    <dsp:sp modelId="{959819D6-96FF-4114-8AC6-4F8A1F210404}">
      <dsp:nvSpPr>
        <dsp:cNvPr id="0" name=""/>
        <dsp:cNvSpPr/>
      </dsp:nvSpPr>
      <dsp:spPr>
        <a:xfrm>
          <a:off x="480529" y="1249143"/>
          <a:ext cx="1782462" cy="1069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Develop confidence to </a:t>
          </a:r>
          <a:r>
            <a:rPr lang="en-US" sz="14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organise</a:t>
          </a: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visual and textual content</a:t>
          </a:r>
        </a:p>
      </dsp:txBody>
      <dsp:txXfrm>
        <a:off x="532737" y="1301351"/>
        <a:ext cx="1678046" cy="965061"/>
      </dsp:txXfrm>
    </dsp:sp>
    <dsp:sp modelId="{D31B374A-AA63-464D-8707-B7F3DC5BF019}">
      <dsp:nvSpPr>
        <dsp:cNvPr id="0" name=""/>
        <dsp:cNvSpPr/>
      </dsp:nvSpPr>
      <dsp:spPr>
        <a:xfrm>
          <a:off x="2441238" y="1249143"/>
          <a:ext cx="1782462" cy="1069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Use </a:t>
          </a:r>
          <a:r>
            <a:rPr lang="en-US" sz="14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PowerPoint</a:t>
          </a:r>
          <a:r>
            <a:rPr lang="en-US" sz="14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to layout an academic poster</a:t>
          </a:r>
        </a:p>
      </dsp:txBody>
      <dsp:txXfrm>
        <a:off x="2493446" y="1301351"/>
        <a:ext cx="1678046" cy="965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7312A-FFCE-4A27-B00F-FC0A589C8176}">
      <dsp:nvSpPr>
        <dsp:cNvPr id="0" name=""/>
        <dsp:cNvSpPr/>
      </dsp:nvSpPr>
      <dsp:spPr>
        <a:xfrm>
          <a:off x="315658" y="932"/>
          <a:ext cx="1170892" cy="702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Identify and apply the 7 </a:t>
          </a:r>
          <a:r>
            <a:rPr lang="en-US" sz="10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design </a:t>
          </a:r>
          <a:r>
            <a:rPr lang="en-US" sz="10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fundamentals </a:t>
          </a:r>
        </a:p>
      </dsp:txBody>
      <dsp:txXfrm>
        <a:off x="349953" y="35227"/>
        <a:ext cx="1102302" cy="633945"/>
      </dsp:txXfrm>
    </dsp:sp>
    <dsp:sp modelId="{8D73ADD9-CF22-4FFB-832E-2C83EEB1043A}">
      <dsp:nvSpPr>
        <dsp:cNvPr id="0" name=""/>
        <dsp:cNvSpPr/>
      </dsp:nvSpPr>
      <dsp:spPr>
        <a:xfrm>
          <a:off x="1603639" y="932"/>
          <a:ext cx="1170892" cy="702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Select appropriate </a:t>
          </a:r>
          <a:r>
            <a:rPr lang="en-US" sz="10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content</a:t>
          </a:r>
          <a:r>
            <a:rPr lang="en-US" sz="10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for an academic poster</a:t>
          </a:r>
        </a:p>
      </dsp:txBody>
      <dsp:txXfrm>
        <a:off x="1637934" y="35227"/>
        <a:ext cx="1102302" cy="633945"/>
      </dsp:txXfrm>
    </dsp:sp>
    <dsp:sp modelId="{959819D6-96FF-4114-8AC6-4F8A1F210404}">
      <dsp:nvSpPr>
        <dsp:cNvPr id="0" name=""/>
        <dsp:cNvSpPr/>
      </dsp:nvSpPr>
      <dsp:spPr>
        <a:xfrm>
          <a:off x="315658" y="820557"/>
          <a:ext cx="1170892" cy="702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Develop confidence to </a:t>
          </a:r>
          <a:r>
            <a:rPr lang="en-US" sz="10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organise</a:t>
          </a:r>
          <a:r>
            <a:rPr lang="en-US" sz="10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visual and textual content</a:t>
          </a:r>
        </a:p>
      </dsp:txBody>
      <dsp:txXfrm>
        <a:off x="349953" y="854852"/>
        <a:ext cx="1102302" cy="633945"/>
      </dsp:txXfrm>
    </dsp:sp>
    <dsp:sp modelId="{D31B374A-AA63-464D-8707-B7F3DC5BF019}">
      <dsp:nvSpPr>
        <dsp:cNvPr id="0" name=""/>
        <dsp:cNvSpPr/>
      </dsp:nvSpPr>
      <dsp:spPr>
        <a:xfrm>
          <a:off x="1603639" y="820557"/>
          <a:ext cx="1170892" cy="702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2AD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Use </a:t>
          </a:r>
          <a:r>
            <a:rPr lang="en-US" sz="1000" b="1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PowerPoint</a:t>
          </a:r>
          <a:r>
            <a:rPr lang="en-US" sz="1000" kern="12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rPr>
            <a:t> to layout an academic poster</a:t>
          </a:r>
        </a:p>
      </dsp:txBody>
      <dsp:txXfrm>
        <a:off x="1637934" y="854852"/>
        <a:ext cx="1102302" cy="633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359ED-B442-4362-B5C3-02A25FEA46DF}" type="datetimeFigureOut">
              <a:rPr lang="en-GB" smtClean="0"/>
              <a:t>23/03/2019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24"/>
            <a:ext cx="294618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30224"/>
            <a:ext cx="294618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AD0DC-EA4C-4A39-B2B5-A834B29A9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AD0DC-EA4C-4A39-B2B5-A834B29A9A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1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67430"/>
            <a:ext cx="8660195" cy="909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21" y="266700"/>
            <a:ext cx="1147400" cy="455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110" y="722268"/>
            <a:ext cx="7772400" cy="4548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OF PRESENTATION (IN CAPS)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66725" y="1419225"/>
            <a:ext cx="8426450" cy="338455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Char char="§"/>
              <a:tabLst/>
              <a:defRPr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Click to insert text or image</a:t>
            </a:r>
          </a:p>
        </p:txBody>
      </p:sp>
    </p:spTree>
    <p:extLst>
      <p:ext uri="{BB962C8B-B14F-4D97-AF65-F5344CB8AC3E}">
        <p14:creationId xmlns:p14="http://schemas.microsoft.com/office/powerpoint/2010/main" val="1910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67430"/>
            <a:ext cx="8660195" cy="9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21" y="266700"/>
            <a:ext cx="1147400" cy="45556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72110" y="722268"/>
            <a:ext cx="7772400" cy="4548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INTRODUCTION OR DIVIDER SLIDE (IN CAPS)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66725" y="1419225"/>
            <a:ext cx="8426450" cy="3384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None/>
              <a:tabLst/>
              <a:defRPr sz="20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Char char="§"/>
              <a:tabLst/>
              <a:defRPr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Char char="§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Char char="§"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124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Short divider paragraph or introduction to the section, describing X, Y and Z to be discussed.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This section deals with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lorem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ipsum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dolor sit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amet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consectetur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adipiscing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elit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Curabitur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volutpat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Fusce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magna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ipsum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lobortis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quis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semper in,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venenatis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metus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 Maecenas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aliquet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tempus</a:t>
            </a:r>
          </a:p>
        </p:txBody>
      </p:sp>
    </p:spTree>
    <p:extLst>
      <p:ext uri="{BB962C8B-B14F-4D97-AF65-F5344CB8AC3E}">
        <p14:creationId xmlns:p14="http://schemas.microsoft.com/office/powerpoint/2010/main" val="424596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2110" y="722268"/>
            <a:ext cx="7772400" cy="4548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400" b="1" baseline="0">
                <a:solidFill>
                  <a:srgbClr val="A2AD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OF SLIDE (IN CAPS)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499990" y="1410083"/>
            <a:ext cx="3600000" cy="32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6725" y="1409700"/>
            <a:ext cx="7777163" cy="34671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a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2110" y="722268"/>
            <a:ext cx="7772400" cy="4548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400" b="1" baseline="0">
                <a:solidFill>
                  <a:srgbClr val="A2AD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PAGES WITH IMAGES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725" y="1419225"/>
            <a:ext cx="3744913" cy="3240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4427538" y="1419225"/>
            <a:ext cx="3816350" cy="3240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2580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2110" y="722268"/>
            <a:ext cx="7772400" cy="4548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400" b="1" baseline="0">
                <a:solidFill>
                  <a:srgbClr val="A2AD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OF SLIDE (IN CAPS)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5" y="1419225"/>
            <a:ext cx="7777785" cy="3240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marL="342900" indent="-342900">
              <a:spcBef>
                <a:spcPts val="15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 point list. One or two clear and concise sentences per bullet point in 24pt Arial</a:t>
            </a:r>
          </a:p>
          <a:p>
            <a:pPr marL="342900" indent="-342900">
              <a:spcBef>
                <a:spcPts val="15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Bullet point list. One or two clear and concise sentences per bullet point in 24pt Arial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 level of bullet points in 16pt Arial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Third level of bullet points in 16pt Arial</a:t>
            </a:r>
          </a:p>
          <a:p>
            <a:pPr marL="342900" indent="-342900">
              <a:spcBef>
                <a:spcPts val="1500"/>
              </a:spcBef>
              <a:buFont typeface="Wingdings" pitchFamily="2" charset="2"/>
              <a:buChar char="§"/>
            </a:pP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4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21" y="266700"/>
            <a:ext cx="1147400" cy="4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1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3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st it note image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20" y="1881263"/>
            <a:ext cx="4900987" cy="30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85" y="494849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/>
              <a:t>Academic Posters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7765" y="1881263"/>
            <a:ext cx="3591891" cy="2952410"/>
          </a:xfrm>
        </p:spPr>
        <p:txBody>
          <a:bodyPr/>
          <a:lstStyle/>
          <a:p>
            <a:r>
              <a:rPr lang="en-GB" sz="2400" b="1" dirty="0">
                <a:solidFill>
                  <a:srgbClr val="D103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 Activity</a:t>
            </a:r>
          </a:p>
          <a:p>
            <a:endParaRPr lang="en-GB" sz="1800" b="1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pairs, look at the posters around the room.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notes on post-its considering these 4 questions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 on to the relevant posters for others to view. </a:t>
            </a:r>
          </a:p>
          <a:p>
            <a:endParaRPr lang="en-GB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1600" i="1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1600" i="1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1600" i="1" dirty="0">
              <a:solidFill>
                <a:srgbClr val="D10372"/>
              </a:solidFill>
            </a:endParaRPr>
          </a:p>
          <a:p>
            <a:endParaRPr lang="en-GB" dirty="0">
              <a:solidFill>
                <a:srgbClr val="D1037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85" y="1375610"/>
            <a:ext cx="817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coffee </a:t>
            </a: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to a table (4 on each) </a:t>
            </a:r>
            <a:r>
              <a:rPr lang="en-GB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Pair up!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33844" y="2557249"/>
            <a:ext cx="41765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research about? How do you know?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effective are the images that are used?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data visually communicated?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layout tell the story of the research project?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068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47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Visuals </a:t>
            </a:r>
            <a:r>
              <a:rPr lang="en-GB" dirty="0">
                <a:solidFill>
                  <a:srgbClr val="D10372"/>
                </a:solidFill>
              </a:rPr>
              <a:t>[postcard guide]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247" y="1059540"/>
            <a:ext cx="5356923" cy="3744520"/>
          </a:xfrm>
        </p:spPr>
        <p:txBody>
          <a:bodyPr/>
          <a:lstStyle/>
          <a:p>
            <a:endParaRPr lang="en-GB" sz="1200" dirty="0"/>
          </a:p>
          <a:p>
            <a:r>
              <a:rPr lang="en-GB" b="1" dirty="0">
                <a:solidFill>
                  <a:srgbClr val="FFFF00"/>
                </a:solidFill>
              </a:rPr>
              <a:t>Visuals (graphs, charts or photos):</a:t>
            </a: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Serve a purpose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Include a figure title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Effective representation of data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 High resolution suitable for A1 printing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 Produce your own visuals or check for copyright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endParaRPr lang="en-GB" sz="1200" dirty="0"/>
          </a:p>
          <a:p>
            <a:r>
              <a:rPr lang="en-GB" sz="1200" dirty="0"/>
              <a:t/>
            </a:r>
            <a:br>
              <a:rPr lang="en-GB" sz="1200" dirty="0"/>
            </a:br>
            <a:endParaRPr lang="en-GB" sz="1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4" r="8515"/>
          <a:stretch/>
        </p:blipFill>
        <p:spPr>
          <a:xfrm>
            <a:off x="7164360" y="-13325"/>
            <a:ext cx="2016280" cy="51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1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47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Accessibility </a:t>
            </a:r>
            <a:r>
              <a:rPr lang="en-GB" dirty="0">
                <a:solidFill>
                  <a:srgbClr val="D10372"/>
                </a:solidFill>
              </a:rPr>
              <a:t>[postcard guide]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7712" y="951706"/>
            <a:ext cx="6984970" cy="37083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Approx. 600 words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40% of the poster should be visuals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Leave plenty of space around your text, heading and images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rgbClr val="FFFF00"/>
                </a:solidFill>
              </a:rPr>
              <a:t>Consider: 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400" dirty="0"/>
              <a:t>Flow  - does it tell a story? Signposting with graphics to help the reader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400" dirty="0"/>
              <a:t>Readability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400" dirty="0"/>
              <a:t>Clarity – clear and concise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400" dirty="0"/>
              <a:t>Intended audience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400" dirty="0"/>
              <a:t>Coherence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400" dirty="0"/>
              <a:t>Relevance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400" dirty="0"/>
              <a:t>Labels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GB" sz="1400" dirty="0"/>
              <a:t>Design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sz="1200" dirty="0">
              <a:solidFill>
                <a:srgbClr val="FFFF00"/>
              </a:solidFill>
            </a:endParaRPr>
          </a:p>
          <a:p>
            <a:endParaRPr lang="en-GB" sz="1200" dirty="0">
              <a:solidFill>
                <a:srgbClr val="FFFF00"/>
              </a:solidFill>
            </a:endParaRPr>
          </a:p>
          <a:p>
            <a:endParaRPr lang="en-GB" sz="1200" dirty="0">
              <a:solidFill>
                <a:srgbClr val="FFFF00"/>
              </a:solidFill>
            </a:endParaRPr>
          </a:p>
          <a:p>
            <a:endParaRPr lang="en-GB" sz="1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1097" r="12199" b="23539"/>
          <a:stretch/>
        </p:blipFill>
        <p:spPr>
          <a:xfrm rot="16200000">
            <a:off x="5612150" y="1624220"/>
            <a:ext cx="5143500" cy="18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4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47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Layout </a:t>
            </a:r>
            <a:r>
              <a:rPr lang="en-GB" dirty="0">
                <a:solidFill>
                  <a:srgbClr val="D10372"/>
                </a:solidFill>
              </a:rPr>
              <a:t>[postcard guide]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247" y="1059540"/>
            <a:ext cx="4852853" cy="3816530"/>
          </a:xfrm>
        </p:spPr>
        <p:txBody>
          <a:bodyPr/>
          <a:lstStyle/>
          <a:p>
            <a:endParaRPr lang="en-GB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Avoid walls of text. Nobody will read them.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Improve the layout and keep the viewers attention with colour, boxes, and space.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Break up text with graphs, charts and images.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Use a portrait layout (for Get Published! entries).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Use a two or three column layout: Text across the full width of an A1 poster is too difficult to follow.</a:t>
            </a:r>
          </a:p>
          <a:p>
            <a:endParaRPr lang="en-GB" sz="1400" dirty="0"/>
          </a:p>
          <a:p>
            <a:r>
              <a:rPr lang="en-GB" sz="1400" dirty="0"/>
              <a:t/>
            </a:r>
            <a:br>
              <a:rPr lang="en-GB" sz="1400" dirty="0"/>
            </a:br>
            <a:r>
              <a:rPr lang="en-GB" sz="1200" dirty="0"/>
              <a:t/>
            </a:r>
            <a:br>
              <a:rPr lang="en-GB" sz="1200" dirty="0"/>
            </a:br>
            <a:endParaRPr lang="en-GB" sz="1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21852" r="9886" b="30477"/>
          <a:stretch/>
        </p:blipFill>
        <p:spPr>
          <a:xfrm rot="5400000">
            <a:off x="5597823" y="1617943"/>
            <a:ext cx="5184721" cy="190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10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How to begin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725" y="987530"/>
            <a:ext cx="4196285" cy="3888540"/>
          </a:xfrm>
        </p:spPr>
        <p:txBody>
          <a:bodyPr/>
          <a:lstStyle/>
          <a:p>
            <a:r>
              <a:rPr lang="en-GB" sz="2400" b="1" dirty="0">
                <a:solidFill>
                  <a:srgbClr val="D10372"/>
                </a:solidFill>
              </a:rPr>
              <a:t>Activity 4</a:t>
            </a:r>
          </a:p>
          <a:p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Grab pens and A3 paper and sketch a layout</a:t>
            </a:r>
          </a:p>
          <a:p>
            <a:endParaRPr lang="en-GB" sz="1400" dirty="0"/>
          </a:p>
          <a:p>
            <a:r>
              <a:rPr lang="en-GB" sz="1400" b="1" dirty="0">
                <a:solidFill>
                  <a:srgbClr val="FFFF00"/>
                </a:solidFill>
              </a:rPr>
              <a:t>Consider:</a:t>
            </a:r>
          </a:p>
          <a:p>
            <a:endParaRPr lang="en-GB" sz="1400" b="1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What are my title and sub-headings?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How can I visually share my research? (i.e. use charts, graphs, photos, images)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400" dirty="0"/>
              <a:t>What are the most important/interesting findings from my research project?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97" y="-1"/>
            <a:ext cx="3623404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1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10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Design your poster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725" y="1059540"/>
            <a:ext cx="4196285" cy="3024420"/>
          </a:xfrm>
        </p:spPr>
        <p:txBody>
          <a:bodyPr/>
          <a:lstStyle/>
          <a:p>
            <a:r>
              <a:rPr lang="en-GB" sz="2400" b="1" dirty="0">
                <a:solidFill>
                  <a:srgbClr val="D10372"/>
                </a:solidFill>
              </a:rPr>
              <a:t>Activity 5</a:t>
            </a:r>
          </a:p>
          <a:p>
            <a:endParaRPr lang="en-GB" sz="2400" b="1" dirty="0">
              <a:solidFill>
                <a:srgbClr val="D103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Open poster template in PowerPoint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Use handout to get started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Ask for help and help each other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Get designing!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76" y="1145"/>
            <a:ext cx="36323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1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10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Exemplar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725" y="1059902"/>
            <a:ext cx="8281855" cy="3240088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Winner of postgraduate category</a:t>
            </a:r>
          </a:p>
          <a:p>
            <a:r>
              <a:rPr lang="en-GB" sz="2400" i="1" dirty="0"/>
              <a:t>Get Published! </a:t>
            </a:r>
            <a:r>
              <a:rPr lang="en-GB" sz="2400" dirty="0"/>
              <a:t>conference</a:t>
            </a:r>
          </a:p>
          <a:p>
            <a:r>
              <a:rPr lang="en-GB" sz="2400" dirty="0"/>
              <a:t>OBU, Aril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85" y="0"/>
            <a:ext cx="36326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7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10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Exemplar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725" y="1059902"/>
            <a:ext cx="8425875" cy="3240088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Winner of installation category</a:t>
            </a:r>
          </a:p>
          <a:p>
            <a:r>
              <a:rPr lang="en-GB" sz="2400" i="1" dirty="0"/>
              <a:t>Get Published! </a:t>
            </a:r>
            <a:r>
              <a:rPr lang="en-GB" sz="2400" dirty="0"/>
              <a:t>conference</a:t>
            </a:r>
          </a:p>
          <a:p>
            <a:r>
              <a:rPr lang="en-GB" sz="2400" dirty="0"/>
              <a:t>OBU, March 2017</a:t>
            </a:r>
          </a:p>
          <a:p>
            <a:endParaRPr lang="en-GB" sz="28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50" y="0"/>
            <a:ext cx="3491850" cy="51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61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78" t="24875" r="41996" b="-939"/>
          <a:stretch/>
        </p:blipFill>
        <p:spPr>
          <a:xfrm>
            <a:off x="6300240" y="1203559"/>
            <a:ext cx="2592360" cy="3939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85" y="494849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/>
              <a:t>Academic Poster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D103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evaluation</a:t>
            </a:r>
            <a:endParaRPr lang="en-GB" b="1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0490641"/>
              </p:ext>
            </p:extLst>
          </p:nvPr>
        </p:nvGraphicFramePr>
        <p:xfrm>
          <a:off x="899490" y="2271895"/>
          <a:ext cx="4704230" cy="232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79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40355" y="1852693"/>
            <a:ext cx="2899045" cy="647047"/>
          </a:xfrm>
          <a:prstGeom prst="roundRect">
            <a:avLst/>
          </a:prstGeom>
          <a:solidFill>
            <a:schemeClr val="bg1"/>
          </a:solidFill>
          <a:ln>
            <a:solidFill>
              <a:srgbClr val="A2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85" y="494849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/>
              <a:t>Academic Poster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0355" y="1239525"/>
            <a:ext cx="8426450" cy="440814"/>
          </a:xfrm>
        </p:spPr>
        <p:txBody>
          <a:bodyPr/>
          <a:lstStyle/>
          <a:p>
            <a:r>
              <a:rPr lang="en-GB" sz="2400" b="1" dirty="0">
                <a:solidFill>
                  <a:srgbClr val="D103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evaluation</a:t>
            </a:r>
            <a:endParaRPr lang="en-GB" b="1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Name:</a:t>
            </a:r>
          </a:p>
          <a:p>
            <a:r>
              <a:rPr lang="en-GB" sz="14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Faculty: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0756325"/>
              </p:ext>
            </p:extLst>
          </p:nvPr>
        </p:nvGraphicFramePr>
        <p:xfrm>
          <a:off x="448760" y="2931800"/>
          <a:ext cx="3090190" cy="152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3869075" y="1459932"/>
            <a:ext cx="4771835" cy="3006138"/>
          </a:xfrm>
          <a:prstGeom prst="wedgeRoundRectCallout">
            <a:avLst>
              <a:gd name="adj1" fmla="val -20537"/>
              <a:gd name="adj2" fmla="val 65346"/>
              <a:gd name="adj3" fmla="val 16667"/>
            </a:avLst>
          </a:prstGeom>
          <a:solidFill>
            <a:schemeClr val="bg1"/>
          </a:solidFill>
          <a:ln>
            <a:solidFill>
              <a:srgbClr val="A2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progress did you make in this session?</a:t>
            </a:r>
          </a:p>
          <a:p>
            <a:endParaRPr lang="en-GB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tell us what went well in this session:</a:t>
            </a:r>
          </a:p>
          <a:p>
            <a:endParaRPr lang="en-GB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tell us what could be improved in this session:</a:t>
            </a:r>
          </a:p>
          <a:p>
            <a:endParaRPr lang="en-GB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any ideas for further training and development with academic posters?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7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10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110" y="1131550"/>
            <a:ext cx="8205165" cy="2952410"/>
          </a:xfrm>
        </p:spPr>
        <p:txBody>
          <a:bodyPr/>
          <a:lstStyle/>
          <a:p>
            <a:r>
              <a:rPr lang="en-GB" sz="1400" dirty="0"/>
              <a:t>The URL for the copyright guidelines is:</a:t>
            </a:r>
          </a:p>
          <a:p>
            <a:endParaRPr lang="en-GB" sz="1400" dirty="0"/>
          </a:p>
          <a:p>
            <a:r>
              <a:rPr lang="en-GB" sz="1400" dirty="0"/>
              <a:t>https://</a:t>
            </a:r>
            <a:r>
              <a:rPr lang="en-GB" sz="1400" dirty="0" err="1"/>
              <a:t>www.brookes.ac.uk</a:t>
            </a:r>
            <a:r>
              <a:rPr lang="en-GB" sz="1400" dirty="0"/>
              <a:t>/library/library-services/copyright-guidelines-and-information/?</a:t>
            </a:r>
            <a:r>
              <a:rPr lang="en-GB" sz="1400" dirty="0" err="1"/>
              <a:t>acc</a:t>
            </a:r>
            <a:r>
              <a:rPr lang="en-GB" sz="1400" dirty="0"/>
              <a:t>=copyright11copyr11#publication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dirty="0"/>
              <a:t>For further assistance please contact: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Katie </a:t>
            </a:r>
            <a:r>
              <a:rPr lang="en-GB" sz="1400" dirty="0" err="1"/>
              <a:t>Hambrook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t: 01865 483146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e: </a:t>
            </a:r>
            <a:r>
              <a:rPr lang="en-GB" sz="1400" dirty="0" err="1"/>
              <a:t>khambrook@brookes.ac.uk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Headington Library, JHB 310 (Level 3, Zone C)</a:t>
            </a:r>
          </a:p>
        </p:txBody>
      </p:sp>
    </p:spTree>
    <p:extLst>
      <p:ext uri="{BB962C8B-B14F-4D97-AF65-F5344CB8AC3E}">
        <p14:creationId xmlns:p14="http://schemas.microsoft.com/office/powerpoint/2010/main" val="7189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85" y="494849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/>
              <a:t>Academic Poster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D103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GB" b="1" dirty="0">
                <a:solidFill>
                  <a:srgbClr val="D103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D103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GB" b="1" dirty="0">
              <a:solidFill>
                <a:srgbClr val="D103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7852381"/>
              </p:ext>
            </p:extLst>
          </p:nvPr>
        </p:nvGraphicFramePr>
        <p:xfrm>
          <a:off x="2123660" y="2283710"/>
          <a:ext cx="4704230" cy="232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6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890" y="245204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Why use an academic poster?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725" y="987530"/>
            <a:ext cx="3385175" cy="3240088"/>
          </a:xfrm>
        </p:spPr>
        <p:txBody>
          <a:bodyPr/>
          <a:lstStyle/>
          <a:p>
            <a:r>
              <a:rPr lang="en-GB" sz="2400" b="1" dirty="0">
                <a:solidFill>
                  <a:srgbClr val="D10372"/>
                </a:solidFill>
              </a:rPr>
              <a:t>Activity 2</a:t>
            </a:r>
          </a:p>
          <a:p>
            <a:endParaRPr lang="en-GB" sz="900" b="1" dirty="0">
              <a:solidFill>
                <a:srgbClr val="D1037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/>
              <a:t>In groups, discuss and list the potential benefits of presenting research as poster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3824583838"/>
              </p:ext>
            </p:extLst>
          </p:nvPr>
        </p:nvGraphicFramePr>
        <p:xfrm>
          <a:off x="1475570" y="700042"/>
          <a:ext cx="7440610" cy="496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9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10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Examine a Poster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2755" y="964460"/>
            <a:ext cx="3457185" cy="361622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GB" sz="2400" b="1" dirty="0">
                <a:solidFill>
                  <a:srgbClr val="D10372"/>
                </a:solidFill>
              </a:rPr>
              <a:t>Activity 3</a:t>
            </a:r>
          </a:p>
          <a:p>
            <a:pPr>
              <a:spcBef>
                <a:spcPts val="1500"/>
              </a:spcBef>
            </a:pP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71" y="964460"/>
            <a:ext cx="3672510" cy="367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755" y="1955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Examine a Poster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2755" y="964460"/>
            <a:ext cx="4953365" cy="361622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GB" sz="2400" b="1" dirty="0">
                <a:solidFill>
                  <a:srgbClr val="D10372"/>
                </a:solidFill>
              </a:rPr>
              <a:t>Activity 3</a:t>
            </a:r>
          </a:p>
          <a:p>
            <a:pPr marL="285750" indent="-28575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GB" sz="1400" dirty="0"/>
              <a:t>Look at the poster on your table</a:t>
            </a:r>
          </a:p>
          <a:p>
            <a:pPr marL="285750" indent="-28575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GB" sz="1400" dirty="0"/>
              <a:t>Examine strengths and weaknesses of the poster using the </a:t>
            </a:r>
            <a:r>
              <a:rPr lang="en-GB" sz="1400" dirty="0">
                <a:solidFill>
                  <a:srgbClr val="FFFF00"/>
                </a:solidFill>
              </a:rPr>
              <a:t>‘7 design fundamentals’</a:t>
            </a:r>
            <a:r>
              <a:rPr lang="en-GB" sz="1400" dirty="0"/>
              <a:t> postcard guides enclosed</a:t>
            </a:r>
          </a:p>
          <a:p>
            <a:pPr marL="285750" indent="-28575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GB" sz="1400" dirty="0"/>
              <a:t>Record and justify your findings on the flip chart paper </a:t>
            </a:r>
          </a:p>
          <a:p>
            <a:pPr marL="285750" indent="-285750"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GB" sz="1400" dirty="0"/>
              <a:t>Each table will be asked to feedback findings, focusing on one design fundamental that </a:t>
            </a:r>
            <a:r>
              <a:rPr lang="en-GB" sz="1400" i="1" dirty="0">
                <a:solidFill>
                  <a:srgbClr val="FFFF00"/>
                </a:solidFill>
              </a:rPr>
              <a:t>could be developed</a:t>
            </a:r>
          </a:p>
          <a:p>
            <a:endParaRPr lang="en-GB" sz="12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06761680"/>
              </p:ext>
            </p:extLst>
          </p:nvPr>
        </p:nvGraphicFramePr>
        <p:xfrm>
          <a:off x="4283960" y="123410"/>
          <a:ext cx="7417030" cy="489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98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47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Content </a:t>
            </a:r>
            <a:r>
              <a:rPr lang="en-GB" dirty="0">
                <a:solidFill>
                  <a:srgbClr val="D10372"/>
                </a:solidFill>
              </a:rPr>
              <a:t>[postcard guide]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8941" y="1226338"/>
            <a:ext cx="3118939" cy="357772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rgbClr val="FFFF00"/>
                </a:solidFill>
              </a:rPr>
              <a:t>Title: </a:t>
            </a:r>
            <a:r>
              <a:rPr lang="en-GB" sz="1400" dirty="0"/>
              <a:t>clear, catchy, concise, informative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rgbClr val="FFFF00"/>
                </a:solidFill>
              </a:rPr>
              <a:t>Word count: </a:t>
            </a:r>
            <a:r>
              <a:rPr lang="en-GB" sz="1400" dirty="0"/>
              <a:t>Relevant word count approx. 600 words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rgbClr val="FFFF00"/>
                </a:solidFill>
              </a:rPr>
              <a:t>Balanced proportions</a:t>
            </a:r>
            <a:r>
              <a:rPr lang="en-GB" sz="1400" dirty="0">
                <a:solidFill>
                  <a:srgbClr val="FFFF00"/>
                </a:solidFill>
              </a:rPr>
              <a:t>: </a:t>
            </a:r>
            <a:r>
              <a:rPr lang="en-GB" sz="1400" dirty="0"/>
              <a:t>text, image and space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rgbClr val="FFFF00"/>
                </a:solidFill>
              </a:rPr>
              <a:t>No abstract: </a:t>
            </a:r>
            <a:r>
              <a:rPr lang="en-GB" sz="1400" dirty="0"/>
              <a:t>the poster </a:t>
            </a:r>
            <a:r>
              <a:rPr lang="en-GB" sz="1400" i="1" dirty="0"/>
              <a:t>is</a:t>
            </a:r>
            <a:r>
              <a:rPr lang="en-GB" sz="1400" dirty="0"/>
              <a:t> an illustrated abstract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rgbClr val="FFFF00"/>
                </a:solidFill>
              </a:rPr>
              <a:t>Author’s Details</a:t>
            </a:r>
            <a:r>
              <a:rPr lang="en-GB" sz="1400" dirty="0"/>
              <a:t>: Name and Brookes email address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39A56-71F2-2D44-AED5-8E676608623A}"/>
              </a:ext>
            </a:extLst>
          </p:cNvPr>
          <p:cNvSpPr txBox="1"/>
          <p:nvPr/>
        </p:nvSpPr>
        <p:spPr>
          <a:xfrm>
            <a:off x="3707880" y="1173602"/>
            <a:ext cx="338447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Sub-headings or Thematic Titles:</a:t>
            </a:r>
          </a:p>
          <a:p>
            <a:pPr lvl="1"/>
            <a:endParaRPr lang="en-GB" sz="1400" b="1" dirty="0">
              <a:solidFill>
                <a:srgbClr val="A2AD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 / aims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background, introduction or rationale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Methodology/ Methods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and/or Discussion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(2-5)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015" r="48632" b="4015"/>
          <a:stretch/>
        </p:blipFill>
        <p:spPr>
          <a:xfrm>
            <a:off x="7524410" y="-236640"/>
            <a:ext cx="1656231" cy="53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47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Colour </a:t>
            </a:r>
            <a:r>
              <a:rPr lang="en-GB" dirty="0">
                <a:solidFill>
                  <a:srgbClr val="D10372"/>
                </a:solidFill>
              </a:rPr>
              <a:t>[postcard guide]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2377" y="1275570"/>
            <a:ext cx="4852853" cy="36725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Use colours that work together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Consider using Oxford Brookes University colours - lime green, pink and grey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Use 2-3 colours only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Avoid visually stressful combinations. Use good colour contrast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Consider the relationship between the colour of the text and the background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441368" y="843510"/>
            <a:ext cx="4091182" cy="381653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6" r="25432"/>
          <a:stretch/>
        </p:blipFill>
        <p:spPr>
          <a:xfrm>
            <a:off x="7380390" y="-20610"/>
            <a:ext cx="18722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9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47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Background </a:t>
            </a:r>
            <a:r>
              <a:rPr lang="en-GB" dirty="0">
                <a:solidFill>
                  <a:srgbClr val="D10372"/>
                </a:solidFill>
              </a:rPr>
              <a:t>[postcard guide]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247" y="1059540"/>
            <a:ext cx="4492803" cy="3240088"/>
          </a:xfrm>
        </p:spPr>
        <p:txBody>
          <a:bodyPr/>
          <a:lstStyle/>
          <a:p>
            <a:r>
              <a:rPr lang="en-GB" sz="1200" dirty="0"/>
              <a:t/>
            </a:r>
            <a:br>
              <a:rPr lang="en-GB" sz="1200" dirty="0"/>
            </a:br>
            <a:endParaRPr lang="en-GB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Allow generous margins for printing purposes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Allow space around boxes – this helps the reader to navigate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White is ok but off white and light grey are better for legibility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Keep the background plain</a:t>
            </a:r>
          </a:p>
          <a:p>
            <a:endParaRPr lang="en-GB" dirty="0"/>
          </a:p>
          <a:p>
            <a:endParaRPr lang="en-GB" sz="1200" dirty="0"/>
          </a:p>
          <a:p>
            <a:r>
              <a:rPr lang="en-GB" sz="1200" dirty="0"/>
              <a:t/>
            </a:r>
            <a:br>
              <a:rPr lang="en-GB" sz="1200" dirty="0"/>
            </a:br>
            <a:endParaRPr lang="en-GB" sz="1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0" r="56599"/>
          <a:stretch/>
        </p:blipFill>
        <p:spPr>
          <a:xfrm>
            <a:off x="7308380" y="0"/>
            <a:ext cx="18722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47" y="267430"/>
            <a:ext cx="7772400" cy="45483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Fonts &amp; Text </a:t>
            </a:r>
            <a:r>
              <a:rPr lang="en-GB" dirty="0">
                <a:solidFill>
                  <a:srgbClr val="D10372"/>
                </a:solidFill>
              </a:rPr>
              <a:t>[postcard guide]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247" y="1010308"/>
            <a:ext cx="6725113" cy="394916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Clear sans-serif font such as: Ariel, Helvetica or Verdana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Headings in same font: be consistent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Left justify text. (Occasionally centralised text can work)</a:t>
            </a:r>
          </a:p>
          <a:p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Avoid </a:t>
            </a:r>
            <a:r>
              <a:rPr lang="en-GB" sz="1400" i="1" dirty="0"/>
              <a:t>italics</a:t>
            </a:r>
            <a:r>
              <a:rPr lang="en-GB" sz="1400" dirty="0"/>
              <a:t>, </a:t>
            </a:r>
            <a:r>
              <a:rPr lang="en-GB" sz="1400" u="sng" dirty="0"/>
              <a:t>underlining</a:t>
            </a:r>
            <a:r>
              <a:rPr lang="en-GB" sz="1400" dirty="0"/>
              <a:t> and CAPITAL LETTERS</a:t>
            </a:r>
          </a:p>
          <a:p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Line spacing of 1.5</a:t>
            </a:r>
          </a:p>
          <a:p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Bold print for emphasis</a:t>
            </a:r>
          </a:p>
          <a:p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No more than two fonts</a:t>
            </a:r>
          </a:p>
          <a:p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FFFF00"/>
                </a:solidFill>
              </a:rPr>
              <a:t>Be consistent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/>
            </a:r>
            <a:br>
              <a:rPr lang="en-GB" sz="1200" dirty="0"/>
            </a:br>
            <a:endParaRPr lang="en-GB" sz="1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93" t="17586" r="45097" b="15771"/>
          <a:stretch/>
        </p:blipFill>
        <p:spPr>
          <a:xfrm>
            <a:off x="7380391" y="-20610"/>
            <a:ext cx="1800250" cy="518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100" y="2787780"/>
            <a:ext cx="1715643" cy="2043113"/>
          </a:xfrm>
          <a:prstGeom prst="roundRect">
            <a:avLst/>
          </a:prstGeom>
          <a:noFill/>
          <a:ln w="38100">
            <a:solidFill>
              <a:srgbClr val="A2AD00"/>
            </a:solidFill>
            <a:prstDash val="sysDash"/>
          </a:ln>
          <a:effectLst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text sizes for an A1 poster: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- 85pt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 – 56pt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Subheadings 36pt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 – 24pt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Captions – 18pt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42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893</Words>
  <Application>Microsoft Office PowerPoint</Application>
  <PresentationFormat>On-screen Show (16:9)</PresentationFormat>
  <Paragraphs>240</Paragraphs>
  <Slides>19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Wingdings</vt:lpstr>
      <vt:lpstr>Office Theme</vt:lpstr>
      <vt:lpstr>Academic Posters</vt:lpstr>
      <vt:lpstr>Academic Poster Workshop</vt:lpstr>
      <vt:lpstr>Why use an academic poster?</vt:lpstr>
      <vt:lpstr>Examine a Poster</vt:lpstr>
      <vt:lpstr>Examine a Poster</vt:lpstr>
      <vt:lpstr>Content [postcard guide]</vt:lpstr>
      <vt:lpstr>Colour [postcard guide]</vt:lpstr>
      <vt:lpstr>Background [postcard guide]</vt:lpstr>
      <vt:lpstr>Fonts &amp; Text [postcard guide]</vt:lpstr>
      <vt:lpstr>Visuals [postcard guide]</vt:lpstr>
      <vt:lpstr>Accessibility [postcard guide]</vt:lpstr>
      <vt:lpstr>Layout [postcard guide]</vt:lpstr>
      <vt:lpstr>How to begin</vt:lpstr>
      <vt:lpstr>Design your poster</vt:lpstr>
      <vt:lpstr>Exemplar 1</vt:lpstr>
      <vt:lpstr>Exemplar 2</vt:lpstr>
      <vt:lpstr>Academic Poster Workshop</vt:lpstr>
      <vt:lpstr>Academic Poster Workshop</vt:lpstr>
      <vt:lpstr>References</vt:lpstr>
    </vt:vector>
  </TitlesOfParts>
  <Company>Oxford Brookes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EWEN, LOUISE</dc:creator>
  <cp:lastModifiedBy>Hannah James</cp:lastModifiedBy>
  <cp:revision>240</cp:revision>
  <cp:lastPrinted>2019-03-21T12:33:54Z</cp:lastPrinted>
  <dcterms:created xsi:type="dcterms:W3CDTF">2014-02-20T14:10:13Z</dcterms:created>
  <dcterms:modified xsi:type="dcterms:W3CDTF">2019-03-23T13:37:33Z</dcterms:modified>
</cp:coreProperties>
</file>