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30279975" cx="21386800"/>
  <p:notesSz cx="6858000" cy="9144000"/>
  <p:embeddedFontLst>
    <p:embeddedFont>
      <p:font typeface="Arial Black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Arial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1069340" y="2627850"/>
            <a:ext cx="19248120" cy="358314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0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609600" lvl="0" marL="457200" marR="0" rtl="0" algn="l">
              <a:spcBef>
                <a:spcPts val="1200"/>
              </a:spcBef>
              <a:spcAft>
                <a:spcPts val="0"/>
              </a:spcAft>
              <a:buClr>
                <a:srgbClr val="424A52"/>
              </a:buClr>
              <a:buSzPts val="6000"/>
              <a:buFont typeface="Arial"/>
              <a:buChar char="•"/>
              <a:defRPr b="0" i="0" sz="6000" u="none" cap="none" strike="noStrike">
                <a:solidFill>
                  <a:srgbClr val="424A5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rgbClr val="424A52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rgbClr val="424A5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rgbClr val="424A52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rgbClr val="424A5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rgbClr val="424A52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rgbClr val="424A5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spcBef>
                <a:spcPts val="560"/>
              </a:spcBef>
              <a:spcAft>
                <a:spcPts val="0"/>
              </a:spcAft>
              <a:buClr>
                <a:srgbClr val="424A52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rgbClr val="424A5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41350" lvl="5" marL="27432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41350" lvl="6" marL="3200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1350" lvl="7" marL="3657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41350" lvl="8" marL="4114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1069340" y="2554724"/>
            <a:ext cx="19248120" cy="3872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0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 rot="5400000">
            <a:off x="701707" y="7432962"/>
            <a:ext cx="19983384" cy="19248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609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41350" lvl="5" marL="27432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41350" lvl="6" marL="3200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1350" lvl="7" marL="3657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41350" lvl="8" marL="4114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 rot="5400000">
            <a:off x="-15146033" y="56765842"/>
            <a:ext cx="114075600" cy="112540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0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 rot="5400000">
            <a:off x="-37832377" y="45690004"/>
            <a:ext cx="114075600" cy="334057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609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41350" lvl="5" marL="27432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41350" lvl="6" marL="3200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1350" lvl="7" marL="3657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41350" lvl="8" marL="4114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1604010" y="9406420"/>
            <a:ext cx="18178780" cy="6490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0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3208020" y="17158652"/>
            <a:ext cx="14970760" cy="77382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b="0" i="0" sz="6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ctr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6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6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6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ctr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6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689410" y="19457691"/>
            <a:ext cx="18178780" cy="60139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1" i="0" sz="80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689410" y="12833948"/>
            <a:ext cx="18178780" cy="662374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000"/>
              <a:buFont typeface="Arial"/>
              <a:buNone/>
              <a:defRPr b="0" i="0" sz="6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4800"/>
              <a:buFont typeface="Arial"/>
              <a:buNone/>
              <a:defRPr b="0" i="0" sz="5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Arial"/>
              <a:buNone/>
              <a:defRPr b="0" i="0" sz="5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3600"/>
              <a:buFont typeface="Arial"/>
              <a:buNone/>
              <a:defRPr b="0" i="0" sz="4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4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4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4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4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b="0" i="0" sz="4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069340" y="2554724"/>
            <a:ext cx="19248120" cy="3872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0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2502554" y="31198188"/>
            <a:ext cx="22329898" cy="882324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0010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b="0" i="0" sz="9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17550" lvl="1" marL="9144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b="0" i="0" sz="7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41350" lvl="2" marL="1371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96900" lvl="3" marL="18288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96900" lvl="4" marL="22860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96900" lvl="5" marL="27432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96900" lvl="6" marL="32004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96900" lvl="7" marL="36576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96900" lvl="8" marL="41148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25188898" y="31198188"/>
            <a:ext cx="22329898" cy="882324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0010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b="0" i="0" sz="9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17550" lvl="1" marL="9144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b="0" i="0" sz="7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41350" lvl="2" marL="1371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96900" lvl="3" marL="18288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96900" lvl="4" marL="22860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96900" lvl="5" marL="27432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96900" lvl="6" marL="32004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96900" lvl="7" marL="36576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96900" lvl="8" marL="41148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8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069340" y="6777950"/>
            <a:ext cx="9449551" cy="282472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1069340" y="9602677"/>
            <a:ext cx="9449551" cy="174460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609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58800" lvl="5" marL="27432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58800" lvl="6" marL="32004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58800" lvl="7" marL="36576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58800" lvl="8" marL="41148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3" type="body"/>
          </p:nvPr>
        </p:nvSpPr>
        <p:spPr>
          <a:xfrm>
            <a:off x="10864198" y="6777950"/>
            <a:ext cx="9453263" cy="282472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4" type="body"/>
          </p:nvPr>
        </p:nvSpPr>
        <p:spPr>
          <a:xfrm>
            <a:off x="10864198" y="9602677"/>
            <a:ext cx="9453263" cy="174460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609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58800" lvl="5" marL="27432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58800" lvl="6" marL="32004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58800" lvl="7" marL="36576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58800" lvl="8" marL="41148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1069340" y="2554724"/>
            <a:ext cx="19248120" cy="3872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8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1069341" y="1205591"/>
            <a:ext cx="7036110" cy="51307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1" i="0" sz="65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8361645" y="1205594"/>
            <a:ext cx="11955815" cy="25843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2650" lvl="0" marL="457200" marR="0" rtl="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b="0" i="0" sz="10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00100" lvl="1" marL="914400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b="0" i="0" sz="9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17550" lvl="2" marL="1371600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b="0" i="0" sz="7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41350" lvl="3" marL="1828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41350" lvl="4" marL="22860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41350" lvl="5" marL="27432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41350" lvl="6" marL="3200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1350" lvl="7" marL="3657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41350" lvl="8" marL="4114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1069341" y="6336367"/>
            <a:ext cx="7036110" cy="207123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3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191962" y="21195981"/>
            <a:ext cx="12832080" cy="250230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1" i="0" sz="65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Shape 64"/>
          <p:cNvSpPr/>
          <p:nvPr>
            <p:ph idx="2" type="pic"/>
          </p:nvPr>
        </p:nvSpPr>
        <p:spPr>
          <a:xfrm>
            <a:off x="4191962" y="2705572"/>
            <a:ext cx="12832080" cy="181679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9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7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191962" y="23698288"/>
            <a:ext cx="12832080" cy="35536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3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069340" y="2554724"/>
            <a:ext cx="19248120" cy="3872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SzPts val="1400"/>
              <a:buFont typeface="Arial Black"/>
              <a:buNone/>
              <a:defRPr b="0" i="0" sz="8000" u="none" cap="none" strike="noStrike">
                <a:solidFill>
                  <a:srgbClr val="9EAB05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609600" lvl="0" marL="4572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41350" lvl="5" marL="27432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41350" lvl="6" marL="32004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41350" lvl="7" marL="36576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41350" lvl="8" marL="4114800" marR="0" rtl="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b="0" i="0" sz="6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62" lvl="1" marL="147616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923" lvl="2" marL="295232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85" lvl="3" marL="442848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846" lvl="4" marL="590464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7" lvl="5" marL="738080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070" lvl="6" marL="885697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8031" lvl="7" marL="1033313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993" lvl="8" marL="1180929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15327206" y="28065053"/>
            <a:ext cx="4990253" cy="1612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703152" y="954411"/>
            <a:ext cx="3599688" cy="143256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1069340" y="2627850"/>
            <a:ext cx="19248120" cy="3583145"/>
          </a:xfrm>
          <a:prstGeom prst="rect">
            <a:avLst/>
          </a:prstGeom>
          <a:noFill/>
          <a:ln>
            <a:noFill/>
          </a:ln>
        </p:spPr>
        <p:txBody>
          <a:bodyPr anchorCtr="0" anchor="ctr" bIns="147600" lIns="295225" spcFirstLastPara="1" rIns="295225" wrap="square" tIns="1476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9EAB05"/>
              </a:buClr>
              <a:buFont typeface="Arial Black"/>
              <a:buNone/>
            </a:pPr>
            <a:r>
              <a:t/>
            </a:r>
            <a:endParaRPr b="0" i="0" sz="8000" u="none" cap="none" strike="noStrike">
              <a:solidFill>
                <a:srgbClr val="9EAB05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  <a:noFill/>
          <a:ln>
            <a:noFill/>
          </a:ln>
        </p:spPr>
        <p:txBody>
          <a:bodyPr anchorCtr="0" anchor="t" bIns="147600" lIns="295225" spcFirstLastPara="1" rIns="295225" wrap="square" tIns="147600">
            <a:noAutofit/>
          </a:bodyPr>
          <a:lstStyle/>
          <a:p>
            <a:pPr indent="-726121" lvl="0" marL="1107121" marR="0" rtl="0" algn="l">
              <a:spcBef>
                <a:spcPts val="0"/>
              </a:spcBef>
              <a:spcAft>
                <a:spcPts val="0"/>
              </a:spcAft>
              <a:buClr>
                <a:srgbClr val="424A52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424A5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